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6" r:id="rId1"/>
    <p:sldMasterId id="2147484193" r:id="rId2"/>
  </p:sldMasterIdLst>
  <p:notesMasterIdLst>
    <p:notesMasterId r:id="rId20"/>
  </p:notesMasterIdLst>
  <p:handoutMasterIdLst>
    <p:handoutMasterId r:id="rId21"/>
  </p:handoutMasterIdLst>
  <p:sldIdLst>
    <p:sldId id="269" r:id="rId3"/>
    <p:sldId id="283" r:id="rId4"/>
    <p:sldId id="282" r:id="rId5"/>
    <p:sldId id="270" r:id="rId6"/>
    <p:sldId id="288" r:id="rId7"/>
    <p:sldId id="290" r:id="rId8"/>
    <p:sldId id="293" r:id="rId9"/>
    <p:sldId id="291" r:id="rId10"/>
    <p:sldId id="292" r:id="rId11"/>
    <p:sldId id="295" r:id="rId12"/>
    <p:sldId id="294" r:id="rId13"/>
    <p:sldId id="274" r:id="rId14"/>
    <p:sldId id="286" r:id="rId15"/>
    <p:sldId id="268" r:id="rId16"/>
    <p:sldId id="267" r:id="rId17"/>
    <p:sldId id="266" r:id="rId18"/>
    <p:sldId id="265"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D4D4"/>
    <a:srgbClr val="FF6EF3"/>
    <a:srgbClr val="59595B"/>
    <a:srgbClr val="C00D1E"/>
    <a:srgbClr val="FFD100"/>
    <a:srgbClr val="64A70B"/>
    <a:srgbClr val="D1D2D4"/>
    <a:srgbClr val="818386"/>
    <a:srgbClr val="280071"/>
    <a:srgbClr val="00A3E1"/>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197" autoAdjust="0"/>
    <p:restoredTop sz="97239"/>
  </p:normalViewPr>
  <p:slideViewPr>
    <p:cSldViewPr snapToGrid="0">
      <p:cViewPr varScale="1">
        <p:scale>
          <a:sx n="98" d="100"/>
          <a:sy n="98" d="100"/>
        </p:scale>
        <p:origin x="224" y="1160"/>
      </p:cViewPr>
      <p:guideLst/>
    </p:cSldViewPr>
  </p:slideViewPr>
  <p:notesTextViewPr>
    <p:cViewPr>
      <p:scale>
        <a:sx n="3" d="2"/>
        <a:sy n="3" d="2"/>
      </p:scale>
      <p:origin x="0" y="0"/>
    </p:cViewPr>
  </p:notesTextViewPr>
  <p:sorterViewPr>
    <p:cViewPr>
      <p:scale>
        <a:sx n="200" d="100"/>
        <a:sy n="200" d="100"/>
      </p:scale>
      <p:origin x="0" y="-5296"/>
    </p:cViewPr>
  </p:sorterViewPr>
  <p:notesViewPr>
    <p:cSldViewPr snapToGrid="0">
      <p:cViewPr varScale="1">
        <p:scale>
          <a:sx n="148" d="100"/>
          <a:sy n="148" d="100"/>
        </p:scale>
        <p:origin x="5384"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F3E3-2944-A875-C91D84668243}"/>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F3E3-2944-A875-C91D84668243}"/>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F3E3-2944-A875-C91D84668243}"/>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F3E3-2944-A875-C91D84668243}"/>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F3E3-2944-A875-C91D84668243}"/>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7688488903047677E-2"/>
          <c:y val="7.0276753914892132E-2"/>
          <c:w val="0.92786284113836681"/>
          <c:h val="0.8309444858439905"/>
        </c:manualLayout>
      </c:layout>
      <c:barChart>
        <c:barDir val="col"/>
        <c:grouping val="stacked"/>
        <c:varyColors val="0"/>
        <c:ser>
          <c:idx val="0"/>
          <c:order val="0"/>
          <c:tx>
            <c:strRef>
              <c:f>Sheet1!$B$1</c:f>
              <c:strCache>
                <c:ptCount val="1"/>
                <c:pt idx="0">
                  <c:v>Color1</c:v>
                </c:pt>
              </c:strCache>
            </c:strRef>
          </c:tx>
          <c:spPr>
            <a:solidFill>
              <a:schemeClr val="accent1"/>
            </a:solidFill>
            <a:ln w="19050">
              <a:solidFill>
                <a:schemeClr val="lt1"/>
              </a:solidFill>
            </a:ln>
            <a:effectLst/>
          </c:spPr>
          <c:invertIfNegative val="0"/>
          <c:cat>
            <c:strRef>
              <c:f>Sheet1!$A$2:$A$4</c:f>
              <c:strCache>
                <c:ptCount val="3"/>
                <c:pt idx="0">
                  <c:v>Option 1</c:v>
                </c:pt>
                <c:pt idx="1">
                  <c:v>Option 2</c:v>
                </c:pt>
                <c:pt idx="2">
                  <c:v>Option 3</c:v>
                </c:pt>
              </c:strCache>
            </c:strRef>
          </c:cat>
          <c:val>
            <c:numRef>
              <c:f>Sheet1!$B$2:$B$4</c:f>
              <c:numCache>
                <c:formatCode>General</c:formatCode>
                <c:ptCount val="3"/>
                <c:pt idx="0">
                  <c:v>8</c:v>
                </c:pt>
                <c:pt idx="1">
                  <c:v>5</c:v>
                </c:pt>
                <c:pt idx="2">
                  <c:v>9</c:v>
                </c:pt>
              </c:numCache>
            </c:numRef>
          </c:val>
          <c:extLst>
            <c:ext xmlns:c16="http://schemas.microsoft.com/office/drawing/2014/chart" uri="{C3380CC4-5D6E-409C-BE32-E72D297353CC}">
              <c16:uniqueId val="{00000000-5A5B-4E47-A7A9-16506EBB437C}"/>
            </c:ext>
          </c:extLst>
        </c:ser>
        <c:ser>
          <c:idx val="1"/>
          <c:order val="1"/>
          <c:tx>
            <c:strRef>
              <c:f>Sheet1!$C$1</c:f>
              <c:strCache>
                <c:ptCount val="1"/>
                <c:pt idx="0">
                  <c:v>Color2</c:v>
                </c:pt>
              </c:strCache>
            </c:strRef>
          </c:tx>
          <c:spPr>
            <a:solidFill>
              <a:schemeClr val="accent2"/>
            </a:solidFill>
            <a:ln w="19050">
              <a:solidFill>
                <a:schemeClr val="lt1"/>
              </a:solidFill>
            </a:ln>
            <a:effectLst/>
          </c:spPr>
          <c:invertIfNegative val="0"/>
          <c:cat>
            <c:strRef>
              <c:f>Sheet1!$A$2:$A$4</c:f>
              <c:strCache>
                <c:ptCount val="3"/>
                <c:pt idx="0">
                  <c:v>Option 1</c:v>
                </c:pt>
                <c:pt idx="1">
                  <c:v>Option 2</c:v>
                </c:pt>
                <c:pt idx="2">
                  <c:v>Option 3</c:v>
                </c:pt>
              </c:strCache>
            </c:strRef>
          </c:cat>
          <c:val>
            <c:numRef>
              <c:f>Sheet1!$C$2:$C$4</c:f>
              <c:numCache>
                <c:formatCode>General</c:formatCode>
                <c:ptCount val="3"/>
                <c:pt idx="0">
                  <c:v>5</c:v>
                </c:pt>
                <c:pt idx="1">
                  <c:v>3</c:v>
                </c:pt>
                <c:pt idx="2">
                  <c:v>10</c:v>
                </c:pt>
              </c:numCache>
            </c:numRef>
          </c:val>
          <c:extLst>
            <c:ext xmlns:c16="http://schemas.microsoft.com/office/drawing/2014/chart" uri="{C3380CC4-5D6E-409C-BE32-E72D297353CC}">
              <c16:uniqueId val="{00000001-5A5B-4E47-A7A9-16506EBB437C}"/>
            </c:ext>
          </c:extLst>
        </c:ser>
        <c:ser>
          <c:idx val="2"/>
          <c:order val="2"/>
          <c:tx>
            <c:strRef>
              <c:f>Sheet1!$D$1</c:f>
              <c:strCache>
                <c:ptCount val="1"/>
                <c:pt idx="0">
                  <c:v>Color3</c:v>
                </c:pt>
              </c:strCache>
            </c:strRef>
          </c:tx>
          <c:spPr>
            <a:solidFill>
              <a:schemeClr val="accent3"/>
            </a:solidFill>
            <a:ln w="19050">
              <a:solidFill>
                <a:schemeClr val="lt1"/>
              </a:solidFill>
            </a:ln>
            <a:effectLst/>
          </c:spPr>
          <c:invertIfNegative val="0"/>
          <c:cat>
            <c:strRef>
              <c:f>Sheet1!$A$2:$A$4</c:f>
              <c:strCache>
                <c:ptCount val="3"/>
                <c:pt idx="0">
                  <c:v>Option 1</c:v>
                </c:pt>
                <c:pt idx="1">
                  <c:v>Option 2</c:v>
                </c:pt>
                <c:pt idx="2">
                  <c:v>Option 3</c:v>
                </c:pt>
              </c:strCache>
            </c:strRef>
          </c:cat>
          <c:val>
            <c:numRef>
              <c:f>Sheet1!$D$2:$D$4</c:f>
              <c:numCache>
                <c:formatCode>General</c:formatCode>
                <c:ptCount val="3"/>
                <c:pt idx="0">
                  <c:v>4</c:v>
                </c:pt>
                <c:pt idx="1">
                  <c:v>2</c:v>
                </c:pt>
                <c:pt idx="2">
                  <c:v>1</c:v>
                </c:pt>
              </c:numCache>
            </c:numRef>
          </c:val>
          <c:extLst>
            <c:ext xmlns:c16="http://schemas.microsoft.com/office/drawing/2014/chart" uri="{C3380CC4-5D6E-409C-BE32-E72D297353CC}">
              <c16:uniqueId val="{00000002-5A5B-4E47-A7A9-16506EBB437C}"/>
            </c:ext>
          </c:extLst>
        </c:ser>
        <c:ser>
          <c:idx val="3"/>
          <c:order val="3"/>
          <c:tx>
            <c:strRef>
              <c:f>Sheet1!$E$1</c:f>
              <c:strCache>
                <c:ptCount val="1"/>
                <c:pt idx="0">
                  <c:v>Color4</c:v>
                </c:pt>
              </c:strCache>
            </c:strRef>
          </c:tx>
          <c:spPr>
            <a:solidFill>
              <a:schemeClr val="accent4"/>
            </a:solidFill>
            <a:ln w="19050">
              <a:solidFill>
                <a:schemeClr val="lt1"/>
              </a:solidFill>
            </a:ln>
            <a:effectLst/>
          </c:spPr>
          <c:invertIfNegative val="0"/>
          <c:cat>
            <c:strRef>
              <c:f>Sheet1!$A$2:$A$4</c:f>
              <c:strCache>
                <c:ptCount val="3"/>
                <c:pt idx="0">
                  <c:v>Option 1</c:v>
                </c:pt>
                <c:pt idx="1">
                  <c:v>Option 2</c:v>
                </c:pt>
                <c:pt idx="2">
                  <c:v>Option 3</c:v>
                </c:pt>
              </c:strCache>
            </c:strRef>
          </c:cat>
          <c:val>
            <c:numRef>
              <c:f>Sheet1!$E$2:$E$4</c:f>
              <c:numCache>
                <c:formatCode>General</c:formatCode>
                <c:ptCount val="3"/>
                <c:pt idx="0">
                  <c:v>1</c:v>
                </c:pt>
                <c:pt idx="1">
                  <c:v>5</c:v>
                </c:pt>
                <c:pt idx="2">
                  <c:v>2</c:v>
                </c:pt>
              </c:numCache>
            </c:numRef>
          </c:val>
          <c:extLst>
            <c:ext xmlns:c16="http://schemas.microsoft.com/office/drawing/2014/chart" uri="{C3380CC4-5D6E-409C-BE32-E72D297353CC}">
              <c16:uniqueId val="{00000003-5A5B-4E47-A7A9-16506EBB437C}"/>
            </c:ext>
          </c:extLst>
        </c:ser>
        <c:ser>
          <c:idx val="4"/>
          <c:order val="4"/>
          <c:tx>
            <c:strRef>
              <c:f>Sheet1!$F$1</c:f>
              <c:strCache>
                <c:ptCount val="1"/>
                <c:pt idx="0">
                  <c:v>Color5</c:v>
                </c:pt>
              </c:strCache>
            </c:strRef>
          </c:tx>
          <c:spPr>
            <a:solidFill>
              <a:schemeClr val="accent5"/>
            </a:solidFill>
            <a:ln w="19050">
              <a:solidFill>
                <a:schemeClr val="lt1"/>
              </a:solidFill>
            </a:ln>
            <a:effectLst/>
          </c:spPr>
          <c:invertIfNegative val="0"/>
          <c:cat>
            <c:strRef>
              <c:f>Sheet1!$A$2:$A$4</c:f>
              <c:strCache>
                <c:ptCount val="3"/>
                <c:pt idx="0">
                  <c:v>Option 1</c:v>
                </c:pt>
                <c:pt idx="1">
                  <c:v>Option 2</c:v>
                </c:pt>
                <c:pt idx="2">
                  <c:v>Option 3</c:v>
                </c:pt>
              </c:strCache>
            </c:strRef>
          </c:cat>
          <c:val>
            <c:numRef>
              <c:f>Sheet1!$F$2:$F$4</c:f>
              <c:numCache>
                <c:formatCode>General</c:formatCode>
                <c:ptCount val="3"/>
                <c:pt idx="0">
                  <c:v>3</c:v>
                </c:pt>
                <c:pt idx="1">
                  <c:v>4</c:v>
                </c:pt>
                <c:pt idx="2">
                  <c:v>7</c:v>
                </c:pt>
              </c:numCache>
            </c:numRef>
          </c:val>
          <c:extLst>
            <c:ext xmlns:c16="http://schemas.microsoft.com/office/drawing/2014/chart" uri="{C3380CC4-5D6E-409C-BE32-E72D297353CC}">
              <c16:uniqueId val="{00000004-5A5B-4E47-A7A9-16506EBB437C}"/>
            </c:ext>
          </c:extLst>
        </c:ser>
        <c:ser>
          <c:idx val="5"/>
          <c:order val="5"/>
          <c:tx>
            <c:strRef>
              <c:f>Sheet1!$G$1</c:f>
              <c:strCache>
                <c:ptCount val="1"/>
                <c:pt idx="0">
                  <c:v>Color6</c:v>
                </c:pt>
              </c:strCache>
            </c:strRef>
          </c:tx>
          <c:spPr>
            <a:solidFill>
              <a:schemeClr val="accent6"/>
            </a:solidFill>
            <a:ln w="19050">
              <a:solidFill>
                <a:schemeClr val="lt1"/>
              </a:solidFill>
            </a:ln>
            <a:effectLst/>
          </c:spPr>
          <c:invertIfNegative val="0"/>
          <c:cat>
            <c:strRef>
              <c:f>Sheet1!$A$2:$A$4</c:f>
              <c:strCache>
                <c:ptCount val="3"/>
                <c:pt idx="0">
                  <c:v>Option 1</c:v>
                </c:pt>
                <c:pt idx="1">
                  <c:v>Option 2</c:v>
                </c:pt>
                <c:pt idx="2">
                  <c:v>Option 3</c:v>
                </c:pt>
              </c:strCache>
            </c:strRef>
          </c:cat>
          <c:val>
            <c:numRef>
              <c:f>Sheet1!$G$2:$G$4</c:f>
              <c:numCache>
                <c:formatCode>General</c:formatCode>
                <c:ptCount val="3"/>
                <c:pt idx="0">
                  <c:v>2</c:v>
                </c:pt>
                <c:pt idx="1">
                  <c:v>3</c:v>
                </c:pt>
                <c:pt idx="2">
                  <c:v>5</c:v>
                </c:pt>
              </c:numCache>
            </c:numRef>
          </c:val>
          <c:extLst>
            <c:ext xmlns:c16="http://schemas.microsoft.com/office/drawing/2014/chart" uri="{C3380CC4-5D6E-409C-BE32-E72D297353CC}">
              <c16:uniqueId val="{00000005-5A5B-4E47-A7A9-16506EBB437C}"/>
            </c:ext>
          </c:extLst>
        </c:ser>
        <c:ser>
          <c:idx val="6"/>
          <c:order val="6"/>
          <c:tx>
            <c:strRef>
              <c:f>Sheet1!$H$1</c:f>
              <c:strCache>
                <c:ptCount val="1"/>
                <c:pt idx="0">
                  <c:v>Color7</c:v>
                </c:pt>
              </c:strCache>
            </c:strRef>
          </c:tx>
          <c:spPr>
            <a:solidFill>
              <a:schemeClr val="accent1">
                <a:lumMod val="50000"/>
              </a:schemeClr>
            </a:solidFill>
            <a:ln w="19050">
              <a:solidFill>
                <a:schemeClr val="lt1"/>
              </a:solidFill>
            </a:ln>
            <a:effectLst/>
          </c:spPr>
          <c:invertIfNegative val="0"/>
          <c:cat>
            <c:strRef>
              <c:f>Sheet1!$A$2:$A$4</c:f>
              <c:strCache>
                <c:ptCount val="3"/>
                <c:pt idx="0">
                  <c:v>Option 1</c:v>
                </c:pt>
                <c:pt idx="1">
                  <c:v>Option 2</c:v>
                </c:pt>
                <c:pt idx="2">
                  <c:v>Option 3</c:v>
                </c:pt>
              </c:strCache>
            </c:strRef>
          </c:cat>
          <c:val>
            <c:numRef>
              <c:f>Sheet1!$H$2:$H$4</c:f>
              <c:numCache>
                <c:formatCode>General</c:formatCode>
                <c:ptCount val="3"/>
                <c:pt idx="0">
                  <c:v>1</c:v>
                </c:pt>
                <c:pt idx="1">
                  <c:v>3</c:v>
                </c:pt>
                <c:pt idx="2">
                  <c:v>2</c:v>
                </c:pt>
              </c:numCache>
            </c:numRef>
          </c:val>
          <c:extLst>
            <c:ext xmlns:c16="http://schemas.microsoft.com/office/drawing/2014/chart" uri="{C3380CC4-5D6E-409C-BE32-E72D297353CC}">
              <c16:uniqueId val="{00000006-5A5B-4E47-A7A9-16506EBB437C}"/>
            </c:ext>
          </c:extLst>
        </c:ser>
        <c:ser>
          <c:idx val="7"/>
          <c:order val="7"/>
          <c:tx>
            <c:strRef>
              <c:f>Sheet1!$I$1</c:f>
              <c:strCache>
                <c:ptCount val="1"/>
                <c:pt idx="0">
                  <c:v>Color8</c:v>
                </c:pt>
              </c:strCache>
            </c:strRef>
          </c:tx>
          <c:spPr>
            <a:solidFill>
              <a:schemeClr val="accent2">
                <a:lumMod val="50000"/>
              </a:schemeClr>
            </a:solidFill>
            <a:ln w="19050">
              <a:solidFill>
                <a:schemeClr val="lt1"/>
              </a:solidFill>
            </a:ln>
            <a:effectLst/>
          </c:spPr>
          <c:invertIfNegative val="0"/>
          <c:cat>
            <c:strRef>
              <c:f>Sheet1!$A$2:$A$4</c:f>
              <c:strCache>
                <c:ptCount val="3"/>
                <c:pt idx="0">
                  <c:v>Option 1</c:v>
                </c:pt>
                <c:pt idx="1">
                  <c:v>Option 2</c:v>
                </c:pt>
                <c:pt idx="2">
                  <c:v>Option 3</c:v>
                </c:pt>
              </c:strCache>
            </c:strRef>
          </c:cat>
          <c:val>
            <c:numRef>
              <c:f>Sheet1!$I$2:$I$4</c:f>
              <c:numCache>
                <c:formatCode>General</c:formatCode>
                <c:ptCount val="3"/>
                <c:pt idx="0">
                  <c:v>6</c:v>
                </c:pt>
                <c:pt idx="1">
                  <c:v>1</c:v>
                </c:pt>
                <c:pt idx="2">
                  <c:v>4</c:v>
                </c:pt>
              </c:numCache>
            </c:numRef>
          </c:val>
          <c:extLst>
            <c:ext xmlns:c16="http://schemas.microsoft.com/office/drawing/2014/chart" uri="{C3380CC4-5D6E-409C-BE32-E72D297353CC}">
              <c16:uniqueId val="{00000007-5A5B-4E47-A7A9-16506EBB437C}"/>
            </c:ext>
          </c:extLst>
        </c:ser>
        <c:ser>
          <c:idx val="8"/>
          <c:order val="8"/>
          <c:tx>
            <c:strRef>
              <c:f>Sheet1!$J$1</c:f>
              <c:strCache>
                <c:ptCount val="1"/>
                <c:pt idx="0">
                  <c:v>Color9</c:v>
                </c:pt>
              </c:strCache>
            </c:strRef>
          </c:tx>
          <c:spPr>
            <a:solidFill>
              <a:schemeClr val="accent3">
                <a:lumMod val="50000"/>
              </a:schemeClr>
            </a:solidFill>
            <a:ln w="19050">
              <a:solidFill>
                <a:schemeClr val="lt1"/>
              </a:solidFill>
            </a:ln>
            <a:effectLst/>
          </c:spPr>
          <c:invertIfNegative val="0"/>
          <c:cat>
            <c:strRef>
              <c:f>Sheet1!$A$2:$A$4</c:f>
              <c:strCache>
                <c:ptCount val="3"/>
                <c:pt idx="0">
                  <c:v>Option 1</c:v>
                </c:pt>
                <c:pt idx="1">
                  <c:v>Option 2</c:v>
                </c:pt>
                <c:pt idx="2">
                  <c:v>Option 3</c:v>
                </c:pt>
              </c:strCache>
            </c:strRef>
          </c:cat>
          <c:val>
            <c:numRef>
              <c:f>Sheet1!$J$2:$J$4</c:f>
              <c:numCache>
                <c:formatCode>General</c:formatCode>
                <c:ptCount val="3"/>
                <c:pt idx="0">
                  <c:v>1</c:v>
                </c:pt>
                <c:pt idx="1">
                  <c:v>7</c:v>
                </c:pt>
                <c:pt idx="2">
                  <c:v>3</c:v>
                </c:pt>
              </c:numCache>
            </c:numRef>
          </c:val>
          <c:extLst>
            <c:ext xmlns:c16="http://schemas.microsoft.com/office/drawing/2014/chart" uri="{C3380CC4-5D6E-409C-BE32-E72D297353CC}">
              <c16:uniqueId val="{00000008-5A5B-4E47-A7A9-16506EBB437C}"/>
            </c:ext>
          </c:extLst>
        </c:ser>
        <c:dLbls>
          <c:showLegendKey val="0"/>
          <c:showVal val="0"/>
          <c:showCatName val="0"/>
          <c:showSerName val="0"/>
          <c:showPercent val="0"/>
          <c:showBubbleSize val="0"/>
        </c:dLbls>
        <c:gapWidth val="44"/>
        <c:overlap val="100"/>
        <c:axId val="894225424"/>
        <c:axId val="894215256"/>
      </c:barChart>
      <c:catAx>
        <c:axId val="894225424"/>
        <c:scaling>
          <c:orientation val="minMax"/>
        </c:scaling>
        <c:delete val="0"/>
        <c:axPos val="b"/>
        <c:numFmt formatCode="General" sourceLinked="1"/>
        <c:majorTickMark val="none"/>
        <c:minorTickMark val="none"/>
        <c:tickLblPos val="nextTo"/>
        <c:spPr>
          <a:noFill/>
          <a:ln w="25400" cap="flat" cmpd="sng" algn="ctr">
            <a:solidFill>
              <a:schemeClr val="tx1">
                <a:lumMod val="95000"/>
                <a:lumOff val="5000"/>
              </a:schemeClr>
            </a:solidFill>
            <a:round/>
          </a:ln>
          <a:effectLst/>
        </c:spPr>
        <c:txPr>
          <a:bodyPr rot="-60000000" spcFirstLastPara="1" vertOverflow="ellipsis" vert="horz" wrap="square" anchor="ctr" anchorCtr="1"/>
          <a:lstStyle/>
          <a:p>
            <a:pPr>
              <a:defRPr sz="900" b="0" i="0" u="none" strike="noStrike" kern="1200" baseline="0">
                <a:solidFill>
                  <a:schemeClr val="tx1">
                    <a:lumMod val="95000"/>
                    <a:lumOff val="5000"/>
                  </a:schemeClr>
                </a:solidFill>
                <a:latin typeface="Arial" panose="020B0604020202020204" pitchFamily="34" charset="0"/>
                <a:ea typeface="+mn-ea"/>
                <a:cs typeface="Arial" panose="020B0604020202020204" pitchFamily="34" charset="0"/>
              </a:defRPr>
            </a:pPr>
            <a:endParaRPr lang="en-US"/>
          </a:p>
        </c:txPr>
        <c:crossAx val="894215256"/>
        <c:crosses val="autoZero"/>
        <c:auto val="1"/>
        <c:lblAlgn val="ctr"/>
        <c:lblOffset val="100"/>
        <c:noMultiLvlLbl val="0"/>
      </c:catAx>
      <c:valAx>
        <c:axId val="894215256"/>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894225424"/>
        <c:crosses val="autoZero"/>
        <c:crossBetween val="between"/>
      </c:valAx>
      <c:spPr>
        <a:noFill/>
        <a:ln>
          <a:noFill/>
        </a:ln>
        <a:effectLst/>
      </c:spPr>
    </c:plotArea>
    <c:plotVisOnly val="1"/>
    <c:dispBlanksAs val="gap"/>
    <c:showDLblsOverMax val="0"/>
  </c:chart>
  <c:spPr>
    <a:noFill/>
    <a:ln>
      <a:noFill/>
    </a:ln>
    <a:effectLst/>
  </c:spPr>
  <c:txPr>
    <a:bodyPr/>
    <a:lstStyle/>
    <a:p>
      <a:pPr>
        <a:defRPr>
          <a:solidFill>
            <a:schemeClr val="tx1">
              <a:lumMod val="95000"/>
              <a:lumOff val="5000"/>
            </a:schemeClr>
          </a:solidFill>
          <a:latin typeface="Arial" panose="020B0604020202020204" pitchFamily="34" charset="0"/>
          <a:cs typeface="Arial" panose="020B0604020202020204" pitchFamily="34" charset="0"/>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r>
              <a:rPr lang="en-US" b="1" dirty="0">
                <a:solidFill>
                  <a:schemeClr val="tx1"/>
                </a:solidFill>
              </a:rPr>
              <a:t>Chart Title</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6C31-AA46-927A-B4C31BD235EC}"/>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6C31-AA46-927A-B4C31BD235EC}"/>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6C31-AA46-927A-B4C31BD235EC}"/>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7-6C31-AA46-927A-B4C31BD235EC}"/>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6C31-AA46-927A-B4C31BD235EC}"/>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3"/>
    </mc:Choice>
    <mc:Fallback>
      <c:style val="3"/>
    </mc:Fallback>
  </mc:AlternateContent>
  <c:chart>
    <c:title>
      <c:tx>
        <c:rich>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r>
              <a:rPr lang="en-US" b="1" dirty="0">
                <a:solidFill>
                  <a:schemeClr val="tx1"/>
                </a:solidFill>
              </a:rPr>
              <a:t>Chart Title</a:t>
            </a:r>
          </a:p>
        </c:rich>
      </c:tx>
      <c:overlay val="0"/>
      <c:spPr>
        <a:noFill/>
        <a:ln>
          <a:noFill/>
        </a:ln>
        <a:effectLst/>
      </c:spPr>
      <c:txPr>
        <a:bodyPr rot="0" spcFirstLastPara="1" vertOverflow="ellipsis" vert="horz" wrap="square" anchor="ctr" anchorCtr="1"/>
        <a:lstStyle/>
        <a:p>
          <a:pPr>
            <a:defRPr sz="1862" b="1" i="0" u="none" strike="noStrike" kern="1200" spc="0" baseline="0">
              <a:solidFill>
                <a:schemeClr val="tx1"/>
              </a:solidFill>
              <a:latin typeface="+mn-lt"/>
              <a:ea typeface="+mn-ea"/>
              <a:cs typeface="+mn-cs"/>
            </a:defRPr>
          </a:pPr>
          <a:endParaRPr lang="en-US"/>
        </a:p>
      </c:txPr>
    </c:title>
    <c:autoTitleDeleted val="0"/>
    <c:plotArea>
      <c:layout/>
      <c:pieChart>
        <c:varyColors val="1"/>
        <c:ser>
          <c:idx val="0"/>
          <c:order val="0"/>
          <c:tx>
            <c:strRef>
              <c:f>Sheet1!$B$1</c:f>
              <c:strCache>
                <c:ptCount val="1"/>
                <c:pt idx="0">
                  <c:v>Sales</c:v>
                </c:pt>
              </c:strCache>
            </c:strRef>
          </c:tx>
          <c:dPt>
            <c:idx val="0"/>
            <c:bubble3D val="0"/>
            <c:spPr>
              <a:solidFill>
                <a:schemeClr val="accent1">
                  <a:shade val="58000"/>
                </a:schemeClr>
              </a:solidFill>
              <a:ln w="19050">
                <a:solidFill>
                  <a:schemeClr val="lt1"/>
                </a:solidFill>
              </a:ln>
              <a:effectLst/>
            </c:spPr>
            <c:extLst>
              <c:ext xmlns:c16="http://schemas.microsoft.com/office/drawing/2014/chart" uri="{C3380CC4-5D6E-409C-BE32-E72D297353CC}">
                <c16:uniqueId val="{00000001-13AC-1E43-997B-9347B53EC6F4}"/>
              </c:ext>
            </c:extLst>
          </c:dPt>
          <c:dPt>
            <c:idx val="1"/>
            <c:bubble3D val="0"/>
            <c:spPr>
              <a:solidFill>
                <a:schemeClr val="accent1">
                  <a:shade val="86000"/>
                </a:schemeClr>
              </a:solidFill>
              <a:ln w="19050">
                <a:solidFill>
                  <a:schemeClr val="lt1"/>
                </a:solidFill>
              </a:ln>
              <a:effectLst/>
            </c:spPr>
            <c:extLst>
              <c:ext xmlns:c16="http://schemas.microsoft.com/office/drawing/2014/chart" uri="{C3380CC4-5D6E-409C-BE32-E72D297353CC}">
                <c16:uniqueId val="{00000003-13AC-1E43-997B-9347B53EC6F4}"/>
              </c:ext>
            </c:extLst>
          </c:dPt>
          <c:dPt>
            <c:idx val="2"/>
            <c:bubble3D val="0"/>
            <c:spPr>
              <a:solidFill>
                <a:schemeClr val="accent1">
                  <a:tint val="86000"/>
                </a:schemeClr>
              </a:solidFill>
              <a:ln w="19050">
                <a:solidFill>
                  <a:schemeClr val="lt1"/>
                </a:solidFill>
              </a:ln>
              <a:effectLst/>
            </c:spPr>
            <c:extLst>
              <c:ext xmlns:c16="http://schemas.microsoft.com/office/drawing/2014/chart" uri="{C3380CC4-5D6E-409C-BE32-E72D297353CC}">
                <c16:uniqueId val="{00000005-13AC-1E43-997B-9347B53EC6F4}"/>
              </c:ext>
            </c:extLst>
          </c:dPt>
          <c:dPt>
            <c:idx val="3"/>
            <c:bubble3D val="0"/>
            <c:spPr>
              <a:solidFill>
                <a:schemeClr val="accent1">
                  <a:tint val="58000"/>
                </a:schemeClr>
              </a:solidFill>
              <a:ln w="19050">
                <a:solidFill>
                  <a:schemeClr val="lt1"/>
                </a:solidFill>
              </a:ln>
              <a:effectLst/>
            </c:spPr>
            <c:extLst>
              <c:ext xmlns:c16="http://schemas.microsoft.com/office/drawing/2014/chart" uri="{C3380CC4-5D6E-409C-BE32-E72D297353CC}">
                <c16:uniqueId val="{00000007-13AC-1E43-997B-9347B53EC6F4}"/>
              </c:ext>
            </c:extLst>
          </c:dPt>
          <c:cat>
            <c:strRef>
              <c:f>Sheet1!$A$2:$A$5</c:f>
              <c:strCache>
                <c:ptCount val="4"/>
                <c:pt idx="0">
                  <c:v>1st Qtr</c:v>
                </c:pt>
                <c:pt idx="1">
                  <c:v>2nd Qtr</c:v>
                </c:pt>
                <c:pt idx="2">
                  <c:v>3rd Qtr</c:v>
                </c:pt>
                <c:pt idx="3">
                  <c:v>4th Qtr</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13AC-1E43-997B-9347B53EC6F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3600" b="1" i="0" u="none" strike="noStrike" kern="1200" spc="0" baseline="0">
                <a:solidFill>
                  <a:schemeClr val="tx1"/>
                </a:solidFill>
                <a:latin typeface="+mn-lt"/>
                <a:ea typeface="+mn-ea"/>
                <a:cs typeface="+mn-cs"/>
              </a:defRPr>
            </a:pPr>
            <a:r>
              <a:rPr lang="en-US" sz="3600" b="1" dirty="0">
                <a:solidFill>
                  <a:schemeClr val="tx1"/>
                </a:solidFill>
              </a:rPr>
              <a:t>Chart</a:t>
            </a:r>
            <a:r>
              <a:rPr lang="en-US" sz="3600" b="1" baseline="0" dirty="0">
                <a:solidFill>
                  <a:schemeClr val="tx1"/>
                </a:solidFill>
              </a:rPr>
              <a:t> Example 2</a:t>
            </a:r>
            <a:endParaRPr lang="en-US" sz="3600" b="1" dirty="0">
              <a:solidFill>
                <a:schemeClr val="tx1"/>
              </a:solidFill>
            </a:endParaRPr>
          </a:p>
        </c:rich>
      </c:tx>
      <c:overlay val="0"/>
      <c:spPr>
        <a:noFill/>
        <a:ln>
          <a:noFill/>
        </a:ln>
        <a:effectLst/>
      </c:spPr>
      <c:txPr>
        <a:bodyPr rot="0" spcFirstLastPara="1" vertOverflow="ellipsis" vert="horz" wrap="square" anchor="ctr" anchorCtr="1"/>
        <a:lstStyle/>
        <a:p>
          <a:pPr>
            <a:defRPr sz="36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2.6409608427324961E-2"/>
          <c:y val="0.24199320152434572"/>
          <c:w val="0.9612030041852877"/>
          <c:h val="0.69455030178563271"/>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Sheet1!$A$2:$A$5</c:f>
              <c:strCache>
                <c:ptCount val="4"/>
                <c:pt idx="0">
                  <c:v>Category 1</c:v>
                </c:pt>
                <c:pt idx="1">
                  <c:v>Category 2</c:v>
                </c:pt>
                <c:pt idx="2">
                  <c:v>Category 3</c:v>
                </c:pt>
                <c:pt idx="3">
                  <c:v>Category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D481-C440-8454-1CEEB947C899}"/>
            </c:ext>
          </c:extLst>
        </c:ser>
        <c:ser>
          <c:idx val="1"/>
          <c:order val="1"/>
          <c:tx>
            <c:strRef>
              <c:f>Sheet1!$C$1</c:f>
              <c:strCache>
                <c:ptCount val="1"/>
                <c:pt idx="0">
                  <c:v>Series 2</c:v>
                </c:pt>
              </c:strCache>
            </c:strRef>
          </c:tx>
          <c:spPr>
            <a:solidFill>
              <a:schemeClr val="accent2"/>
            </a:solidFill>
            <a:ln>
              <a:noFill/>
            </a:ln>
            <a:effectLst/>
          </c:spPr>
          <c:invertIfNegative val="0"/>
          <c:cat>
            <c:strRef>
              <c:f>Sheet1!$A$2:$A$5</c:f>
              <c:strCache>
                <c:ptCount val="4"/>
                <c:pt idx="0">
                  <c:v>Category 1</c:v>
                </c:pt>
                <c:pt idx="1">
                  <c:v>Category 2</c:v>
                </c:pt>
                <c:pt idx="2">
                  <c:v>Category 3</c:v>
                </c:pt>
                <c:pt idx="3">
                  <c:v>Category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D481-C440-8454-1CEEB947C899}"/>
            </c:ext>
          </c:extLst>
        </c:ser>
        <c:ser>
          <c:idx val="2"/>
          <c:order val="2"/>
          <c:tx>
            <c:strRef>
              <c:f>Sheet1!$D$1</c:f>
              <c:strCache>
                <c:ptCount val="1"/>
                <c:pt idx="0">
                  <c:v>Series 3</c:v>
                </c:pt>
              </c:strCache>
            </c:strRef>
          </c:tx>
          <c:spPr>
            <a:solidFill>
              <a:schemeClr val="accent3"/>
            </a:solidFill>
            <a:ln>
              <a:noFill/>
            </a:ln>
            <a:effectLst/>
          </c:spPr>
          <c:invertIfNegative val="0"/>
          <c:cat>
            <c:strRef>
              <c:f>Sheet1!$A$2:$A$5</c:f>
              <c:strCache>
                <c:ptCount val="4"/>
                <c:pt idx="0">
                  <c:v>Category 1</c:v>
                </c:pt>
                <c:pt idx="1">
                  <c:v>Category 2</c:v>
                </c:pt>
                <c:pt idx="2">
                  <c:v>Category 3</c:v>
                </c:pt>
                <c:pt idx="3">
                  <c:v>Category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D481-C440-8454-1CEEB947C899}"/>
            </c:ext>
          </c:extLst>
        </c:ser>
        <c:ser>
          <c:idx val="3"/>
          <c:order val="3"/>
          <c:tx>
            <c:strRef>
              <c:f>Sheet1!$E$1</c:f>
              <c:strCache>
                <c:ptCount val="1"/>
                <c:pt idx="0">
                  <c:v>Series 4</c:v>
                </c:pt>
              </c:strCache>
            </c:strRef>
          </c:tx>
          <c:spPr>
            <a:solidFill>
              <a:schemeClr val="accent4"/>
            </a:solidFill>
            <a:ln>
              <a:noFill/>
            </a:ln>
            <a:effectLst/>
          </c:spPr>
          <c:invertIfNegative val="0"/>
          <c:cat>
            <c:strRef>
              <c:f>Sheet1!$A$2:$A$5</c:f>
              <c:strCache>
                <c:ptCount val="4"/>
                <c:pt idx="0">
                  <c:v>Category 1</c:v>
                </c:pt>
                <c:pt idx="1">
                  <c:v>Category 2</c:v>
                </c:pt>
                <c:pt idx="2">
                  <c:v>Category 3</c:v>
                </c:pt>
                <c:pt idx="3">
                  <c:v>Category 4</c:v>
                </c:pt>
              </c:strCache>
            </c:strRef>
          </c:cat>
          <c:val>
            <c:numRef>
              <c:f>Sheet1!$E$2:$E$5</c:f>
              <c:numCache>
                <c:formatCode>General</c:formatCode>
                <c:ptCount val="4"/>
                <c:pt idx="0">
                  <c:v>1</c:v>
                </c:pt>
                <c:pt idx="1">
                  <c:v>5</c:v>
                </c:pt>
                <c:pt idx="2">
                  <c:v>1</c:v>
                </c:pt>
                <c:pt idx="3">
                  <c:v>5</c:v>
                </c:pt>
              </c:numCache>
            </c:numRef>
          </c:val>
          <c:extLst>
            <c:ext xmlns:c16="http://schemas.microsoft.com/office/drawing/2014/chart" uri="{C3380CC4-5D6E-409C-BE32-E72D297353CC}">
              <c16:uniqueId val="{00000003-D481-C440-8454-1CEEB947C899}"/>
            </c:ext>
          </c:extLst>
        </c:ser>
        <c:ser>
          <c:idx val="4"/>
          <c:order val="4"/>
          <c:tx>
            <c:strRef>
              <c:f>Sheet1!$F$1</c:f>
              <c:strCache>
                <c:ptCount val="1"/>
                <c:pt idx="0">
                  <c:v>Series 5</c:v>
                </c:pt>
              </c:strCache>
            </c:strRef>
          </c:tx>
          <c:spPr>
            <a:solidFill>
              <a:schemeClr val="accent5"/>
            </a:solidFill>
            <a:ln>
              <a:noFill/>
            </a:ln>
            <a:effectLst/>
          </c:spPr>
          <c:invertIfNegative val="0"/>
          <c:cat>
            <c:strRef>
              <c:f>Sheet1!$A$2:$A$5</c:f>
              <c:strCache>
                <c:ptCount val="4"/>
                <c:pt idx="0">
                  <c:v>Category 1</c:v>
                </c:pt>
                <c:pt idx="1">
                  <c:v>Category 2</c:v>
                </c:pt>
                <c:pt idx="2">
                  <c:v>Category 3</c:v>
                </c:pt>
                <c:pt idx="3">
                  <c:v>Category 4</c:v>
                </c:pt>
              </c:strCache>
            </c:strRef>
          </c:cat>
          <c:val>
            <c:numRef>
              <c:f>Sheet1!$F$2:$F$5</c:f>
              <c:numCache>
                <c:formatCode>General</c:formatCode>
                <c:ptCount val="4"/>
                <c:pt idx="0">
                  <c:v>2</c:v>
                </c:pt>
                <c:pt idx="1">
                  <c:v>4</c:v>
                </c:pt>
                <c:pt idx="2">
                  <c:v>2</c:v>
                </c:pt>
                <c:pt idx="3">
                  <c:v>4</c:v>
                </c:pt>
              </c:numCache>
            </c:numRef>
          </c:val>
          <c:extLst>
            <c:ext xmlns:c16="http://schemas.microsoft.com/office/drawing/2014/chart" uri="{C3380CC4-5D6E-409C-BE32-E72D297353CC}">
              <c16:uniqueId val="{00000004-D481-C440-8454-1CEEB947C899}"/>
            </c:ext>
          </c:extLst>
        </c:ser>
        <c:ser>
          <c:idx val="5"/>
          <c:order val="5"/>
          <c:tx>
            <c:strRef>
              <c:f>Sheet1!$G$1</c:f>
              <c:strCache>
                <c:ptCount val="1"/>
                <c:pt idx="0">
                  <c:v>Series 6</c:v>
                </c:pt>
              </c:strCache>
            </c:strRef>
          </c:tx>
          <c:spPr>
            <a:solidFill>
              <a:schemeClr val="accent6"/>
            </a:solidFill>
            <a:ln>
              <a:noFill/>
            </a:ln>
            <a:effectLst/>
          </c:spPr>
          <c:invertIfNegative val="0"/>
          <c:cat>
            <c:strRef>
              <c:f>Sheet1!$A$2:$A$5</c:f>
              <c:strCache>
                <c:ptCount val="4"/>
                <c:pt idx="0">
                  <c:v>Category 1</c:v>
                </c:pt>
                <c:pt idx="1">
                  <c:v>Category 2</c:v>
                </c:pt>
                <c:pt idx="2">
                  <c:v>Category 3</c:v>
                </c:pt>
                <c:pt idx="3">
                  <c:v>Category 4</c:v>
                </c:pt>
              </c:strCache>
            </c:strRef>
          </c:cat>
          <c:val>
            <c:numRef>
              <c:f>Sheet1!$G$2:$G$5</c:f>
              <c:numCache>
                <c:formatCode>General</c:formatCode>
                <c:ptCount val="4"/>
                <c:pt idx="0">
                  <c:v>3</c:v>
                </c:pt>
                <c:pt idx="1">
                  <c:v>3</c:v>
                </c:pt>
                <c:pt idx="2">
                  <c:v>3</c:v>
                </c:pt>
                <c:pt idx="3">
                  <c:v>3</c:v>
                </c:pt>
              </c:numCache>
            </c:numRef>
          </c:val>
          <c:extLst>
            <c:ext xmlns:c16="http://schemas.microsoft.com/office/drawing/2014/chart" uri="{C3380CC4-5D6E-409C-BE32-E72D297353CC}">
              <c16:uniqueId val="{00000005-D481-C440-8454-1CEEB947C899}"/>
            </c:ext>
          </c:extLst>
        </c:ser>
        <c:dLbls>
          <c:showLegendKey val="0"/>
          <c:showVal val="0"/>
          <c:showCatName val="0"/>
          <c:showSerName val="0"/>
          <c:showPercent val="0"/>
          <c:showBubbleSize val="0"/>
        </c:dLbls>
        <c:gapWidth val="219"/>
        <c:overlap val="-27"/>
        <c:axId val="2018667887"/>
        <c:axId val="2018714927"/>
      </c:barChart>
      <c:catAx>
        <c:axId val="2018667887"/>
        <c:scaling>
          <c:orientation val="minMax"/>
        </c:scaling>
        <c:delete val="0"/>
        <c:axPos val="b"/>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18714927"/>
        <c:crosses val="autoZero"/>
        <c:auto val="1"/>
        <c:lblAlgn val="ctr"/>
        <c:lblOffset val="100"/>
        <c:noMultiLvlLbl val="0"/>
      </c:catAx>
      <c:valAx>
        <c:axId val="201871492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2018667887"/>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038C50C-BDC5-D043-B3B4-B62CE306446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F02725CD-9725-8340-A873-BC8AD831FA5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DAA68F3-1945-D04E-8B4C-41BE1D1EDD5A}" type="datetimeFigureOut">
              <a:rPr lang="en-US" smtClean="0"/>
              <a:t>4/26/21</a:t>
            </a:fld>
            <a:endParaRPr lang="en-US"/>
          </a:p>
        </p:txBody>
      </p:sp>
      <p:sp>
        <p:nvSpPr>
          <p:cNvPr id="4" name="Footer Placeholder 3">
            <a:extLst>
              <a:ext uri="{FF2B5EF4-FFF2-40B4-BE49-F238E27FC236}">
                <a16:creationId xmlns:a16="http://schemas.microsoft.com/office/drawing/2014/main" id="{AF832F1B-E2FD-FC44-A501-3EC6B82C248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23DDA4C-D2D0-E84C-84DB-C85F38E50E4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03DE395-7052-6646-9E9D-5134B5B00ED7}" type="slidenum">
              <a:rPr lang="en-US" smtClean="0"/>
              <a:t>‹#›</a:t>
            </a:fld>
            <a:endParaRPr lang="en-US"/>
          </a:p>
        </p:txBody>
      </p:sp>
    </p:spTree>
    <p:extLst>
      <p:ext uri="{BB962C8B-B14F-4D97-AF65-F5344CB8AC3E}">
        <p14:creationId xmlns:p14="http://schemas.microsoft.com/office/powerpoint/2010/main" val="22289304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0BF96A-CBBD-4CCF-8C87-6E114B9E4329}" type="datetimeFigureOut">
              <a:rPr lang="en-US" smtClean="0"/>
              <a:t>4/26/21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054870-0C88-4C71-9CDA-A7BCC1106D63}" type="slidenum">
              <a:rPr lang="en-US" smtClean="0"/>
              <a:t>‹#›</a:t>
            </a:fld>
            <a:endParaRPr lang="en-US"/>
          </a:p>
        </p:txBody>
      </p:sp>
    </p:spTree>
    <p:extLst>
      <p:ext uri="{BB962C8B-B14F-4D97-AF65-F5344CB8AC3E}">
        <p14:creationId xmlns:p14="http://schemas.microsoft.com/office/powerpoint/2010/main" val="27581155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Blue">
    <p:bg>
      <p:bgPr>
        <a:solidFill>
          <a:schemeClr val="tx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91DB10C-0BFA-EA44-870C-0E8416B3613E}"/>
              </a:ext>
            </a:extLst>
          </p:cNvPr>
          <p:cNvSpPr>
            <a:spLocks noGrp="1"/>
          </p:cNvSpPr>
          <p:nvPr>
            <p:ph type="dt" sz="half" idx="10"/>
          </p:nvPr>
        </p:nvSpPr>
        <p:spPr/>
        <p:txBody>
          <a:bodyPr/>
          <a:lstStyle>
            <a:lvl1pPr>
              <a:defRPr>
                <a:solidFill>
                  <a:schemeClr val="bg1"/>
                </a:solidFill>
              </a:defRPr>
            </a:lvl1pPr>
          </a:lstStyle>
          <a:p>
            <a:fld id="{B8FDEC20-994C-6747-9500-226CB0C467E7}" type="datetime4">
              <a:rPr lang="en-US" smtClean="0"/>
              <a:pPr/>
              <a:t>April 26, 2021</a:t>
            </a:fld>
            <a:endParaRPr lang="en-US" dirty="0"/>
          </a:p>
        </p:txBody>
      </p:sp>
      <p:sp>
        <p:nvSpPr>
          <p:cNvPr id="4" name="Footer Placeholder 3">
            <a:extLst>
              <a:ext uri="{FF2B5EF4-FFF2-40B4-BE49-F238E27FC236}">
                <a16:creationId xmlns:a16="http://schemas.microsoft.com/office/drawing/2014/main" id="{6234B5B2-FA61-CA4F-ACE9-4BA473C55137}"/>
              </a:ext>
            </a:extLst>
          </p:cNvPr>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A76EBA66-063E-2E41-B529-E6DC2A2818AD}"/>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
        <p:nvSpPr>
          <p:cNvPr id="6" name="TextBox 5">
            <a:extLst>
              <a:ext uri="{FF2B5EF4-FFF2-40B4-BE49-F238E27FC236}">
                <a16:creationId xmlns:a16="http://schemas.microsoft.com/office/drawing/2014/main" id="{BA129F18-6CE6-D845-BECC-2F00362C051B}"/>
              </a:ext>
            </a:extLst>
          </p:cNvPr>
          <p:cNvSpPr txBox="1"/>
          <p:nvPr userDrawn="1"/>
        </p:nvSpPr>
        <p:spPr>
          <a:xfrm>
            <a:off x="342900" y="5381996"/>
            <a:ext cx="6975355" cy="923330"/>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2021 Micron Technology, Inc. All rights reserved. Information, products, and/or specifications are subject to change without notice. All information is provided on an “AS IS” basis without warranties of any kind. Statements regarding products, including statements regarding product features, availability, functionality, or compatibility, are provided for informational purposes only and do not modify the warranty, if any, applicable to any product. Drawings may not be to scale. Micron, the Micron orbit logo, the M orbit logo, Intelligence Accelerated™, and other Micron trademarks are the property of Micron Technology, Inc. All other trademarks are the property of their respective owners.</a:t>
            </a:r>
          </a:p>
        </p:txBody>
      </p:sp>
      <p:sp>
        <p:nvSpPr>
          <p:cNvPr id="7" name="Text Placeholder 6">
            <a:extLst>
              <a:ext uri="{FF2B5EF4-FFF2-40B4-BE49-F238E27FC236}">
                <a16:creationId xmlns:a16="http://schemas.microsoft.com/office/drawing/2014/main" id="{A223CD91-7639-5D42-A1A5-A065F2BC5901}"/>
              </a:ext>
            </a:extLst>
          </p:cNvPr>
          <p:cNvSpPr>
            <a:spLocks noGrp="1"/>
          </p:cNvSpPr>
          <p:nvPr>
            <p:ph type="body" sz="quarter" idx="24" hasCustomPrompt="1"/>
          </p:nvPr>
        </p:nvSpPr>
        <p:spPr>
          <a:xfrm>
            <a:off x="342900" y="3622381"/>
            <a:ext cx="11506200" cy="423863"/>
          </a:xfrm>
          <a:prstGeom prst="rect">
            <a:avLst/>
          </a:prstGeom>
        </p:spPr>
        <p:txBody>
          <a:bodyPr tIns="0" anchor="t">
            <a:noAutofit/>
          </a:bodyPr>
          <a:lstStyle>
            <a:lvl1pPr>
              <a:lnSpc>
                <a:spcPct val="80000"/>
              </a:lnSpc>
              <a:spcBef>
                <a:spcPts val="0"/>
              </a:spcBef>
              <a:buFontTx/>
              <a:buNone/>
              <a:defRPr sz="2800" b="1" spc="0">
                <a:solidFill>
                  <a:schemeClr val="bg1"/>
                </a:solidFill>
                <a:effectLst>
                  <a:outerShdw blurRad="38100" dist="12700" dir="5400000" algn="ctr" rotWithShape="0">
                    <a:srgbClr val="000000">
                      <a:alpha val="10000"/>
                    </a:srgbClr>
                  </a:outerShdw>
                </a:effectLst>
              </a:defRPr>
            </a:lvl1pPr>
            <a:lvl2pPr>
              <a:spcAft>
                <a:spcPts val="0"/>
              </a:spcAft>
              <a:buFontTx/>
              <a:buNone/>
              <a:defRPr sz="2800" b="1" spc="0">
                <a:solidFill>
                  <a:schemeClr val="bg1"/>
                </a:solidFill>
                <a:effectLst>
                  <a:outerShdw blurRad="38100" dist="12700" dir="5400000" algn="ctr" rotWithShape="0">
                    <a:srgbClr val="000000">
                      <a:alpha val="10000"/>
                    </a:srgbClr>
                  </a:outerShdw>
                </a:effectLst>
              </a:defRPr>
            </a:lvl2pPr>
            <a:lvl3pPr>
              <a:lnSpc>
                <a:spcPct val="100000"/>
              </a:lnSpc>
              <a:spcBef>
                <a:spcPts val="0"/>
              </a:spcBef>
              <a:buFontTx/>
              <a:buNone/>
              <a:defRPr sz="2800" b="1" spc="0">
                <a:solidFill>
                  <a:schemeClr val="bg1"/>
                </a:solidFill>
                <a:effectLst>
                  <a:outerShdw blurRad="38100" dist="12700" dir="5400000" algn="ctr" rotWithShape="0">
                    <a:srgbClr val="000000">
                      <a:alpha val="10000"/>
                    </a:srgbClr>
                  </a:outerShdw>
                </a:effectLst>
              </a:defRPr>
            </a:lvl3pPr>
            <a:lvl4pPr>
              <a:spcAft>
                <a:spcPts val="0"/>
              </a:spcAft>
              <a:buFontTx/>
              <a:buNone/>
              <a:defRPr sz="2800" b="1" spc="0">
                <a:solidFill>
                  <a:schemeClr val="bg1"/>
                </a:solidFill>
                <a:effectLst>
                  <a:outerShdw blurRad="38100" dist="12700" dir="5400000" algn="ctr" rotWithShape="0">
                    <a:srgbClr val="000000">
                      <a:alpha val="10000"/>
                    </a:srgbClr>
                  </a:outerShdw>
                </a:effectLst>
              </a:defRPr>
            </a:lvl4pPr>
            <a:lvl5pPr marL="0" indent="0">
              <a:spcAft>
                <a:spcPts val="0"/>
              </a:spcAft>
              <a:buFontTx/>
              <a:buNone/>
              <a:defRPr sz="2800" b="1" spc="0">
                <a:solidFill>
                  <a:schemeClr val="bg1"/>
                </a:solidFill>
                <a:effectLst>
                  <a:outerShdw blurRad="38100" dist="12700" dir="5400000" algn="ctr" rotWithShape="0">
                    <a:srgbClr val="000000">
                      <a:alpha val="10000"/>
                    </a:srgbClr>
                  </a:outerShdw>
                </a:effectLst>
              </a:defRPr>
            </a:lvl5pPr>
          </a:lstStyle>
          <a:p>
            <a:pPr lvl="0"/>
            <a:r>
              <a:rPr lang="en-US" dirty="0"/>
              <a:t>Subtitle</a:t>
            </a:r>
          </a:p>
        </p:txBody>
      </p:sp>
      <p:sp>
        <p:nvSpPr>
          <p:cNvPr id="8" name="Text Placeholder 9">
            <a:extLst>
              <a:ext uri="{FF2B5EF4-FFF2-40B4-BE49-F238E27FC236}">
                <a16:creationId xmlns:a16="http://schemas.microsoft.com/office/drawing/2014/main" id="{82FB3200-FC05-314C-817D-26A42C784B08}"/>
              </a:ext>
            </a:extLst>
          </p:cNvPr>
          <p:cNvSpPr>
            <a:spLocks noGrp="1"/>
          </p:cNvSpPr>
          <p:nvPr>
            <p:ph type="body" sz="quarter" idx="25" hasCustomPrompt="1"/>
          </p:nvPr>
        </p:nvSpPr>
        <p:spPr>
          <a:xfrm>
            <a:off x="342900" y="4070647"/>
            <a:ext cx="11506200" cy="898525"/>
          </a:xfrm>
          <a:prstGeom prst="rect">
            <a:avLst/>
          </a:prstGeom>
        </p:spPr>
        <p:txBody>
          <a:bodyPr>
            <a:noAutofit/>
          </a:bodyPr>
          <a:lstStyle>
            <a:lvl1pPr>
              <a:lnSpc>
                <a:spcPct val="100000"/>
              </a:lnSpc>
              <a:spcBef>
                <a:spcPts val="0"/>
              </a:spcBef>
              <a:buFontTx/>
              <a:buNone/>
              <a:defRPr sz="2400" b="0" spc="0">
                <a:solidFill>
                  <a:schemeClr val="bg1"/>
                </a:solidFill>
                <a:effectLst>
                  <a:outerShdw blurRad="38100" dist="12700" dir="5400000" algn="ctr" rotWithShape="0">
                    <a:srgbClr val="000000">
                      <a:alpha val="10000"/>
                    </a:srgbClr>
                  </a:outerShdw>
                </a:effectLst>
              </a:defRPr>
            </a:lvl1pPr>
            <a:lvl2pPr>
              <a:spcAft>
                <a:spcPts val="0"/>
              </a:spcAft>
              <a:buFontTx/>
              <a:buNone/>
              <a:defRPr sz="2400" b="0" spc="0">
                <a:solidFill>
                  <a:schemeClr val="bg1"/>
                </a:solidFill>
                <a:effectLst>
                  <a:outerShdw blurRad="38100" dist="12700" dir="5400000" algn="ctr" rotWithShape="0">
                    <a:srgbClr val="000000">
                      <a:alpha val="10000"/>
                    </a:srgbClr>
                  </a:outerShdw>
                </a:effectLst>
              </a:defRPr>
            </a:lvl2pPr>
            <a:lvl3pPr>
              <a:lnSpc>
                <a:spcPct val="100000"/>
              </a:lnSpc>
              <a:spcBef>
                <a:spcPts val="0"/>
              </a:spcBef>
              <a:buFontTx/>
              <a:buNone/>
              <a:defRPr sz="2400" b="0" spc="0">
                <a:solidFill>
                  <a:schemeClr val="bg1"/>
                </a:solidFill>
                <a:effectLst>
                  <a:outerShdw blurRad="38100" dist="12700" dir="5400000" algn="ctr" rotWithShape="0">
                    <a:srgbClr val="000000">
                      <a:alpha val="10000"/>
                    </a:srgbClr>
                  </a:outerShdw>
                </a:effectLst>
              </a:defRPr>
            </a:lvl3pPr>
            <a:lvl4pPr>
              <a:spcAft>
                <a:spcPts val="0"/>
              </a:spcAft>
              <a:buFontTx/>
              <a:buNone/>
              <a:defRPr sz="2400" b="0" spc="0">
                <a:solidFill>
                  <a:schemeClr val="bg1"/>
                </a:solidFill>
                <a:effectLst>
                  <a:outerShdw blurRad="38100" dist="12700" dir="5400000" algn="ctr" rotWithShape="0">
                    <a:srgbClr val="000000">
                      <a:alpha val="10000"/>
                    </a:srgbClr>
                  </a:outerShdw>
                </a:effectLst>
              </a:defRPr>
            </a:lvl4pPr>
            <a:lvl5pPr marL="0" indent="0">
              <a:spcAft>
                <a:spcPts val="0"/>
              </a:spcAft>
              <a:buFontTx/>
              <a:buNone/>
              <a:defRPr sz="2400" b="0" spc="0">
                <a:solidFill>
                  <a:schemeClr val="bg1"/>
                </a:solidFill>
                <a:effectLst>
                  <a:outerShdw blurRad="38100" dist="12700" dir="5400000" algn="ctr" rotWithShape="0">
                    <a:srgbClr val="000000">
                      <a:alpha val="10000"/>
                    </a:srgbClr>
                  </a:outerShdw>
                </a:effectLst>
              </a:defRPr>
            </a:lvl5pPr>
          </a:lstStyle>
          <a:p>
            <a:pPr lvl="0"/>
            <a:r>
              <a:rPr lang="en-US" dirty="0"/>
              <a:t>Speaker or Date</a:t>
            </a:r>
          </a:p>
        </p:txBody>
      </p:sp>
      <p:sp>
        <p:nvSpPr>
          <p:cNvPr id="11" name="Title 5">
            <a:extLst>
              <a:ext uri="{FF2B5EF4-FFF2-40B4-BE49-F238E27FC236}">
                <a16:creationId xmlns:a16="http://schemas.microsoft.com/office/drawing/2014/main" id="{69ED4049-B7CA-DA44-9DB9-BBA76C135AE8}"/>
              </a:ext>
            </a:extLst>
          </p:cNvPr>
          <p:cNvSpPr>
            <a:spLocks noGrp="1"/>
          </p:cNvSpPr>
          <p:nvPr>
            <p:ph type="title" hasCustomPrompt="1"/>
          </p:nvPr>
        </p:nvSpPr>
        <p:spPr>
          <a:xfrm>
            <a:off x="342900" y="854777"/>
            <a:ext cx="11506200" cy="2743200"/>
          </a:xfrm>
        </p:spPr>
        <p:txBody>
          <a:bodyPr bIns="0" anchor="b">
            <a:noAutofit/>
          </a:bodyPr>
          <a:lstStyle>
            <a:lvl1pPr>
              <a:defRPr sz="5400" spc="-200" baseline="0">
                <a:solidFill>
                  <a:schemeClr val="bg1"/>
                </a:solidFill>
                <a:effectLst>
                  <a:outerShdw blurRad="38100" dist="12700" dir="5400000" algn="ctr" rotWithShape="0">
                    <a:srgbClr val="000000">
                      <a:alpha val="10000"/>
                    </a:srgbClr>
                  </a:outerShdw>
                </a:effectLst>
              </a:defRPr>
            </a:lvl1pPr>
          </a:lstStyle>
          <a:p>
            <a:r>
              <a:rPr lang="en-US" dirty="0"/>
              <a:t>Title</a:t>
            </a:r>
          </a:p>
        </p:txBody>
      </p:sp>
      <p:grpSp>
        <p:nvGrpSpPr>
          <p:cNvPr id="13" name="Group 12">
            <a:extLst>
              <a:ext uri="{FF2B5EF4-FFF2-40B4-BE49-F238E27FC236}">
                <a16:creationId xmlns:a16="http://schemas.microsoft.com/office/drawing/2014/main" id="{23DD6173-E698-614B-8F17-6AAD18AE435A}"/>
              </a:ext>
            </a:extLst>
          </p:cNvPr>
          <p:cNvGrpSpPr/>
          <p:nvPr userDrawn="1"/>
        </p:nvGrpSpPr>
        <p:grpSpPr>
          <a:xfrm>
            <a:off x="8761444" y="5451834"/>
            <a:ext cx="3023197" cy="824055"/>
            <a:chOff x="1233488" y="677863"/>
            <a:chExt cx="2882900" cy="785813"/>
          </a:xfrm>
          <a:solidFill>
            <a:schemeClr val="bg1"/>
          </a:solidFill>
        </p:grpSpPr>
        <p:sp>
          <p:nvSpPr>
            <p:cNvPr id="14" name="Freeform 35">
              <a:extLst>
                <a:ext uri="{FF2B5EF4-FFF2-40B4-BE49-F238E27FC236}">
                  <a16:creationId xmlns:a16="http://schemas.microsoft.com/office/drawing/2014/main" id="{349EA483-AACD-6D46-AF8B-2891771DF0B1}"/>
                </a:ext>
              </a:extLst>
            </p:cNvPr>
            <p:cNvSpPr>
              <a:spLocks/>
            </p:cNvSpPr>
            <p:nvPr/>
          </p:nvSpPr>
          <p:spPr bwMode="auto">
            <a:xfrm>
              <a:off x="2346326" y="944563"/>
              <a:ext cx="417513" cy="354013"/>
            </a:xfrm>
            <a:custGeom>
              <a:avLst/>
              <a:gdLst>
                <a:gd name="T0" fmla="*/ 310 w 525"/>
                <a:gd name="T1" fmla="*/ 445 h 445"/>
                <a:gd name="T2" fmla="*/ 250 w 525"/>
                <a:gd name="T3" fmla="*/ 440 h 445"/>
                <a:gd name="T4" fmla="*/ 193 w 525"/>
                <a:gd name="T5" fmla="*/ 428 h 445"/>
                <a:gd name="T6" fmla="*/ 140 w 525"/>
                <a:gd name="T7" fmla="*/ 409 h 445"/>
                <a:gd name="T8" fmla="*/ 94 w 525"/>
                <a:gd name="T9" fmla="*/ 383 h 445"/>
                <a:gd name="T10" fmla="*/ 55 w 525"/>
                <a:gd name="T11" fmla="*/ 350 h 445"/>
                <a:gd name="T12" fmla="*/ 25 w 525"/>
                <a:gd name="T13" fmla="*/ 313 h 445"/>
                <a:gd name="T14" fmla="*/ 14 w 525"/>
                <a:gd name="T15" fmla="*/ 291 h 445"/>
                <a:gd name="T16" fmla="*/ 7 w 525"/>
                <a:gd name="T17" fmla="*/ 269 h 445"/>
                <a:gd name="T18" fmla="*/ 1 w 525"/>
                <a:gd name="T19" fmla="*/ 246 h 445"/>
                <a:gd name="T20" fmla="*/ 0 w 525"/>
                <a:gd name="T21" fmla="*/ 222 h 445"/>
                <a:gd name="T22" fmla="*/ 0 w 525"/>
                <a:gd name="T23" fmla="*/ 210 h 445"/>
                <a:gd name="T24" fmla="*/ 3 w 525"/>
                <a:gd name="T25" fmla="*/ 187 h 445"/>
                <a:gd name="T26" fmla="*/ 11 w 525"/>
                <a:gd name="T27" fmla="*/ 164 h 445"/>
                <a:gd name="T28" fmla="*/ 19 w 525"/>
                <a:gd name="T29" fmla="*/ 143 h 445"/>
                <a:gd name="T30" fmla="*/ 38 w 525"/>
                <a:gd name="T31" fmla="*/ 113 h 445"/>
                <a:gd name="T32" fmla="*/ 73 w 525"/>
                <a:gd name="T33" fmla="*/ 78 h 445"/>
                <a:gd name="T34" fmla="*/ 116 w 525"/>
                <a:gd name="T35" fmla="*/ 48 h 445"/>
                <a:gd name="T36" fmla="*/ 166 w 525"/>
                <a:gd name="T37" fmla="*/ 25 h 445"/>
                <a:gd name="T38" fmla="*/ 221 w 525"/>
                <a:gd name="T39" fmla="*/ 9 h 445"/>
                <a:gd name="T40" fmla="*/ 281 w 525"/>
                <a:gd name="T41" fmla="*/ 1 h 445"/>
                <a:gd name="T42" fmla="*/ 311 w 525"/>
                <a:gd name="T43" fmla="*/ 0 h 445"/>
                <a:gd name="T44" fmla="*/ 364 w 525"/>
                <a:gd name="T45" fmla="*/ 3 h 445"/>
                <a:gd name="T46" fmla="*/ 416 w 525"/>
                <a:gd name="T47" fmla="*/ 14 h 445"/>
                <a:gd name="T48" fmla="*/ 468 w 525"/>
                <a:gd name="T49" fmla="*/ 32 h 445"/>
                <a:gd name="T50" fmla="*/ 523 w 525"/>
                <a:gd name="T51" fmla="*/ 58 h 445"/>
                <a:gd name="T52" fmla="*/ 471 w 525"/>
                <a:gd name="T53" fmla="*/ 124 h 445"/>
                <a:gd name="T54" fmla="*/ 434 w 525"/>
                <a:gd name="T55" fmla="*/ 108 h 445"/>
                <a:gd name="T56" fmla="*/ 396 w 525"/>
                <a:gd name="T57" fmla="*/ 98 h 445"/>
                <a:gd name="T58" fmla="*/ 355 w 525"/>
                <a:gd name="T59" fmla="*/ 90 h 445"/>
                <a:gd name="T60" fmla="*/ 311 w 525"/>
                <a:gd name="T61" fmla="*/ 88 h 445"/>
                <a:gd name="T62" fmla="*/ 298 w 525"/>
                <a:gd name="T63" fmla="*/ 89 h 445"/>
                <a:gd name="T64" fmla="*/ 271 w 525"/>
                <a:gd name="T65" fmla="*/ 93 h 445"/>
                <a:gd name="T66" fmla="*/ 246 w 525"/>
                <a:gd name="T67" fmla="*/ 100 h 445"/>
                <a:gd name="T68" fmla="*/ 222 w 525"/>
                <a:gd name="T69" fmla="*/ 112 h 445"/>
                <a:gd name="T70" fmla="*/ 200 w 525"/>
                <a:gd name="T71" fmla="*/ 128 h 445"/>
                <a:gd name="T72" fmla="*/ 182 w 525"/>
                <a:gd name="T73" fmla="*/ 150 h 445"/>
                <a:gd name="T74" fmla="*/ 170 w 525"/>
                <a:gd name="T75" fmla="*/ 175 h 445"/>
                <a:gd name="T76" fmla="*/ 163 w 525"/>
                <a:gd name="T77" fmla="*/ 205 h 445"/>
                <a:gd name="T78" fmla="*/ 162 w 525"/>
                <a:gd name="T79" fmla="*/ 222 h 445"/>
                <a:gd name="T80" fmla="*/ 165 w 525"/>
                <a:gd name="T81" fmla="*/ 256 h 445"/>
                <a:gd name="T82" fmla="*/ 175 w 525"/>
                <a:gd name="T83" fmla="*/ 284 h 445"/>
                <a:gd name="T84" fmla="*/ 191 w 525"/>
                <a:gd name="T85" fmla="*/ 306 h 445"/>
                <a:gd name="T86" fmla="*/ 210 w 525"/>
                <a:gd name="T87" fmla="*/ 326 h 445"/>
                <a:gd name="T88" fmla="*/ 233 w 525"/>
                <a:gd name="T89" fmla="*/ 339 h 445"/>
                <a:gd name="T90" fmla="*/ 258 w 525"/>
                <a:gd name="T91" fmla="*/ 349 h 445"/>
                <a:gd name="T92" fmla="*/ 285 w 525"/>
                <a:gd name="T93" fmla="*/ 355 h 445"/>
                <a:gd name="T94" fmla="*/ 311 w 525"/>
                <a:gd name="T95" fmla="*/ 357 h 445"/>
                <a:gd name="T96" fmla="*/ 333 w 525"/>
                <a:gd name="T97" fmla="*/ 356 h 445"/>
                <a:gd name="T98" fmla="*/ 375 w 525"/>
                <a:gd name="T99" fmla="*/ 352 h 445"/>
                <a:gd name="T100" fmla="*/ 416 w 525"/>
                <a:gd name="T101" fmla="*/ 344 h 445"/>
                <a:gd name="T102" fmla="*/ 455 w 525"/>
                <a:gd name="T103" fmla="*/ 332 h 445"/>
                <a:gd name="T104" fmla="*/ 525 w 525"/>
                <a:gd name="T105" fmla="*/ 393 h 445"/>
                <a:gd name="T106" fmla="*/ 501 w 525"/>
                <a:gd name="T107" fmla="*/ 405 h 445"/>
                <a:gd name="T108" fmla="*/ 451 w 525"/>
                <a:gd name="T109" fmla="*/ 425 h 445"/>
                <a:gd name="T110" fmla="*/ 397 w 525"/>
                <a:gd name="T111" fmla="*/ 438 h 445"/>
                <a:gd name="T112" fmla="*/ 340 w 525"/>
                <a:gd name="T113" fmla="*/ 444 h 445"/>
                <a:gd name="T114" fmla="*/ 310 w 525"/>
                <a:gd name="T115"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5" h="445">
                  <a:moveTo>
                    <a:pt x="310" y="445"/>
                  </a:moveTo>
                  <a:lnTo>
                    <a:pt x="310" y="445"/>
                  </a:lnTo>
                  <a:lnTo>
                    <a:pt x="280" y="444"/>
                  </a:lnTo>
                  <a:lnTo>
                    <a:pt x="250" y="440"/>
                  </a:lnTo>
                  <a:lnTo>
                    <a:pt x="221" y="436"/>
                  </a:lnTo>
                  <a:lnTo>
                    <a:pt x="193" y="428"/>
                  </a:lnTo>
                  <a:lnTo>
                    <a:pt x="165" y="420"/>
                  </a:lnTo>
                  <a:lnTo>
                    <a:pt x="140" y="409"/>
                  </a:lnTo>
                  <a:lnTo>
                    <a:pt x="116" y="397"/>
                  </a:lnTo>
                  <a:lnTo>
                    <a:pt x="94" y="383"/>
                  </a:lnTo>
                  <a:lnTo>
                    <a:pt x="73" y="367"/>
                  </a:lnTo>
                  <a:lnTo>
                    <a:pt x="55" y="350"/>
                  </a:lnTo>
                  <a:lnTo>
                    <a:pt x="38" y="332"/>
                  </a:lnTo>
                  <a:lnTo>
                    <a:pt x="25" y="313"/>
                  </a:lnTo>
                  <a:lnTo>
                    <a:pt x="19" y="302"/>
                  </a:lnTo>
                  <a:lnTo>
                    <a:pt x="14" y="291"/>
                  </a:lnTo>
                  <a:lnTo>
                    <a:pt x="11" y="280"/>
                  </a:lnTo>
                  <a:lnTo>
                    <a:pt x="7" y="269"/>
                  </a:lnTo>
                  <a:lnTo>
                    <a:pt x="3" y="258"/>
                  </a:lnTo>
                  <a:lnTo>
                    <a:pt x="1" y="246"/>
                  </a:lnTo>
                  <a:lnTo>
                    <a:pt x="0" y="234"/>
                  </a:lnTo>
                  <a:lnTo>
                    <a:pt x="0" y="222"/>
                  </a:lnTo>
                  <a:lnTo>
                    <a:pt x="0" y="222"/>
                  </a:lnTo>
                  <a:lnTo>
                    <a:pt x="0" y="210"/>
                  </a:lnTo>
                  <a:lnTo>
                    <a:pt x="1" y="199"/>
                  </a:lnTo>
                  <a:lnTo>
                    <a:pt x="3" y="187"/>
                  </a:lnTo>
                  <a:lnTo>
                    <a:pt x="7" y="176"/>
                  </a:lnTo>
                  <a:lnTo>
                    <a:pt x="11" y="164"/>
                  </a:lnTo>
                  <a:lnTo>
                    <a:pt x="14" y="153"/>
                  </a:lnTo>
                  <a:lnTo>
                    <a:pt x="19" y="143"/>
                  </a:lnTo>
                  <a:lnTo>
                    <a:pt x="25" y="133"/>
                  </a:lnTo>
                  <a:lnTo>
                    <a:pt x="38" y="113"/>
                  </a:lnTo>
                  <a:lnTo>
                    <a:pt x="55" y="95"/>
                  </a:lnTo>
                  <a:lnTo>
                    <a:pt x="73" y="78"/>
                  </a:lnTo>
                  <a:lnTo>
                    <a:pt x="94" y="63"/>
                  </a:lnTo>
                  <a:lnTo>
                    <a:pt x="116" y="48"/>
                  </a:lnTo>
                  <a:lnTo>
                    <a:pt x="140" y="36"/>
                  </a:lnTo>
                  <a:lnTo>
                    <a:pt x="166" y="25"/>
                  </a:lnTo>
                  <a:lnTo>
                    <a:pt x="193" y="17"/>
                  </a:lnTo>
                  <a:lnTo>
                    <a:pt x="221" y="9"/>
                  </a:lnTo>
                  <a:lnTo>
                    <a:pt x="251" y="3"/>
                  </a:lnTo>
                  <a:lnTo>
                    <a:pt x="281" y="1"/>
                  </a:lnTo>
                  <a:lnTo>
                    <a:pt x="311" y="0"/>
                  </a:lnTo>
                  <a:lnTo>
                    <a:pt x="311" y="0"/>
                  </a:lnTo>
                  <a:lnTo>
                    <a:pt x="338" y="1"/>
                  </a:lnTo>
                  <a:lnTo>
                    <a:pt x="364" y="3"/>
                  </a:lnTo>
                  <a:lnTo>
                    <a:pt x="390" y="7"/>
                  </a:lnTo>
                  <a:lnTo>
                    <a:pt x="416" y="14"/>
                  </a:lnTo>
                  <a:lnTo>
                    <a:pt x="443" y="22"/>
                  </a:lnTo>
                  <a:lnTo>
                    <a:pt x="468" y="32"/>
                  </a:lnTo>
                  <a:lnTo>
                    <a:pt x="495" y="44"/>
                  </a:lnTo>
                  <a:lnTo>
                    <a:pt x="523" y="58"/>
                  </a:lnTo>
                  <a:lnTo>
                    <a:pt x="471" y="124"/>
                  </a:lnTo>
                  <a:lnTo>
                    <a:pt x="471" y="124"/>
                  </a:lnTo>
                  <a:lnTo>
                    <a:pt x="454" y="116"/>
                  </a:lnTo>
                  <a:lnTo>
                    <a:pt x="434" y="108"/>
                  </a:lnTo>
                  <a:lnTo>
                    <a:pt x="415" y="102"/>
                  </a:lnTo>
                  <a:lnTo>
                    <a:pt x="396" y="98"/>
                  </a:lnTo>
                  <a:lnTo>
                    <a:pt x="375" y="94"/>
                  </a:lnTo>
                  <a:lnTo>
                    <a:pt x="355" y="90"/>
                  </a:lnTo>
                  <a:lnTo>
                    <a:pt x="333" y="89"/>
                  </a:lnTo>
                  <a:lnTo>
                    <a:pt x="311" y="88"/>
                  </a:lnTo>
                  <a:lnTo>
                    <a:pt x="311" y="88"/>
                  </a:lnTo>
                  <a:lnTo>
                    <a:pt x="298" y="89"/>
                  </a:lnTo>
                  <a:lnTo>
                    <a:pt x="285" y="90"/>
                  </a:lnTo>
                  <a:lnTo>
                    <a:pt x="271" y="93"/>
                  </a:lnTo>
                  <a:lnTo>
                    <a:pt x="258" y="95"/>
                  </a:lnTo>
                  <a:lnTo>
                    <a:pt x="246" y="100"/>
                  </a:lnTo>
                  <a:lnTo>
                    <a:pt x="234" y="105"/>
                  </a:lnTo>
                  <a:lnTo>
                    <a:pt x="222" y="112"/>
                  </a:lnTo>
                  <a:lnTo>
                    <a:pt x="211" y="119"/>
                  </a:lnTo>
                  <a:lnTo>
                    <a:pt x="200" y="128"/>
                  </a:lnTo>
                  <a:lnTo>
                    <a:pt x="191" y="137"/>
                  </a:lnTo>
                  <a:lnTo>
                    <a:pt x="182" y="150"/>
                  </a:lnTo>
                  <a:lnTo>
                    <a:pt x="176" y="162"/>
                  </a:lnTo>
                  <a:lnTo>
                    <a:pt x="170" y="175"/>
                  </a:lnTo>
                  <a:lnTo>
                    <a:pt x="165" y="189"/>
                  </a:lnTo>
                  <a:lnTo>
                    <a:pt x="163" y="205"/>
                  </a:lnTo>
                  <a:lnTo>
                    <a:pt x="162" y="222"/>
                  </a:lnTo>
                  <a:lnTo>
                    <a:pt x="162" y="222"/>
                  </a:lnTo>
                  <a:lnTo>
                    <a:pt x="163" y="240"/>
                  </a:lnTo>
                  <a:lnTo>
                    <a:pt x="165" y="256"/>
                  </a:lnTo>
                  <a:lnTo>
                    <a:pt x="170" y="270"/>
                  </a:lnTo>
                  <a:lnTo>
                    <a:pt x="175" y="284"/>
                  </a:lnTo>
                  <a:lnTo>
                    <a:pt x="182" y="296"/>
                  </a:lnTo>
                  <a:lnTo>
                    <a:pt x="191" y="306"/>
                  </a:lnTo>
                  <a:lnTo>
                    <a:pt x="200" y="317"/>
                  </a:lnTo>
                  <a:lnTo>
                    <a:pt x="210" y="326"/>
                  </a:lnTo>
                  <a:lnTo>
                    <a:pt x="221" y="333"/>
                  </a:lnTo>
                  <a:lnTo>
                    <a:pt x="233" y="339"/>
                  </a:lnTo>
                  <a:lnTo>
                    <a:pt x="245" y="345"/>
                  </a:lnTo>
                  <a:lnTo>
                    <a:pt x="258" y="349"/>
                  </a:lnTo>
                  <a:lnTo>
                    <a:pt x="271" y="352"/>
                  </a:lnTo>
                  <a:lnTo>
                    <a:pt x="285" y="355"/>
                  </a:lnTo>
                  <a:lnTo>
                    <a:pt x="298" y="356"/>
                  </a:lnTo>
                  <a:lnTo>
                    <a:pt x="311" y="357"/>
                  </a:lnTo>
                  <a:lnTo>
                    <a:pt x="311" y="357"/>
                  </a:lnTo>
                  <a:lnTo>
                    <a:pt x="333" y="356"/>
                  </a:lnTo>
                  <a:lnTo>
                    <a:pt x="355" y="355"/>
                  </a:lnTo>
                  <a:lnTo>
                    <a:pt x="375" y="352"/>
                  </a:lnTo>
                  <a:lnTo>
                    <a:pt x="396" y="349"/>
                  </a:lnTo>
                  <a:lnTo>
                    <a:pt x="416" y="344"/>
                  </a:lnTo>
                  <a:lnTo>
                    <a:pt x="436" y="338"/>
                  </a:lnTo>
                  <a:lnTo>
                    <a:pt x="455" y="332"/>
                  </a:lnTo>
                  <a:lnTo>
                    <a:pt x="473" y="325"/>
                  </a:lnTo>
                  <a:lnTo>
                    <a:pt x="525" y="393"/>
                  </a:lnTo>
                  <a:lnTo>
                    <a:pt x="525" y="393"/>
                  </a:lnTo>
                  <a:lnTo>
                    <a:pt x="501" y="405"/>
                  </a:lnTo>
                  <a:lnTo>
                    <a:pt x="477" y="415"/>
                  </a:lnTo>
                  <a:lnTo>
                    <a:pt x="451" y="425"/>
                  </a:lnTo>
                  <a:lnTo>
                    <a:pt x="425" y="432"/>
                  </a:lnTo>
                  <a:lnTo>
                    <a:pt x="397" y="438"/>
                  </a:lnTo>
                  <a:lnTo>
                    <a:pt x="369" y="442"/>
                  </a:lnTo>
                  <a:lnTo>
                    <a:pt x="340" y="444"/>
                  </a:lnTo>
                  <a:lnTo>
                    <a:pt x="310" y="445"/>
                  </a:lnTo>
                  <a:lnTo>
                    <a:pt x="310"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5" name="Freeform 36">
              <a:extLst>
                <a:ext uri="{FF2B5EF4-FFF2-40B4-BE49-F238E27FC236}">
                  <a16:creationId xmlns:a16="http://schemas.microsoft.com/office/drawing/2014/main" id="{D6A3C58A-EE4E-BF44-B3A8-0C90CD0449D1}"/>
                </a:ext>
              </a:extLst>
            </p:cNvPr>
            <p:cNvSpPr>
              <a:spLocks noEditPoints="1"/>
            </p:cNvSpPr>
            <p:nvPr/>
          </p:nvSpPr>
          <p:spPr bwMode="auto">
            <a:xfrm>
              <a:off x="3087688" y="942976"/>
              <a:ext cx="493713" cy="355600"/>
            </a:xfrm>
            <a:custGeom>
              <a:avLst/>
              <a:gdLst>
                <a:gd name="T0" fmla="*/ 459 w 622"/>
                <a:gd name="T1" fmla="*/ 241 h 447"/>
                <a:gd name="T2" fmla="*/ 447 w 622"/>
                <a:gd name="T3" fmla="*/ 285 h 447"/>
                <a:gd name="T4" fmla="*/ 421 w 622"/>
                <a:gd name="T5" fmla="*/ 318 h 447"/>
                <a:gd name="T6" fmla="*/ 389 w 622"/>
                <a:gd name="T7" fmla="*/ 341 h 447"/>
                <a:gd name="T8" fmla="*/ 350 w 622"/>
                <a:gd name="T9" fmla="*/ 354 h 447"/>
                <a:gd name="T10" fmla="*/ 310 w 622"/>
                <a:gd name="T11" fmla="*/ 358 h 447"/>
                <a:gd name="T12" fmla="*/ 285 w 622"/>
                <a:gd name="T13" fmla="*/ 357 h 447"/>
                <a:gd name="T14" fmla="*/ 245 w 622"/>
                <a:gd name="T15" fmla="*/ 346 h 447"/>
                <a:gd name="T16" fmla="*/ 210 w 622"/>
                <a:gd name="T17" fmla="*/ 326 h 447"/>
                <a:gd name="T18" fmla="*/ 182 w 622"/>
                <a:gd name="T19" fmla="*/ 297 h 447"/>
                <a:gd name="T20" fmla="*/ 165 w 622"/>
                <a:gd name="T21" fmla="*/ 258 h 447"/>
                <a:gd name="T22" fmla="*/ 162 w 622"/>
                <a:gd name="T23" fmla="*/ 224 h 447"/>
                <a:gd name="T24" fmla="*/ 169 w 622"/>
                <a:gd name="T25" fmla="*/ 175 h 447"/>
                <a:gd name="T26" fmla="*/ 191 w 622"/>
                <a:gd name="T27" fmla="*/ 139 h 447"/>
                <a:gd name="T28" fmla="*/ 221 w 622"/>
                <a:gd name="T29" fmla="*/ 113 h 447"/>
                <a:gd name="T30" fmla="*/ 258 w 622"/>
                <a:gd name="T31" fmla="*/ 97 h 447"/>
                <a:gd name="T32" fmla="*/ 298 w 622"/>
                <a:gd name="T33" fmla="*/ 90 h 447"/>
                <a:gd name="T34" fmla="*/ 323 w 622"/>
                <a:gd name="T35" fmla="*/ 90 h 447"/>
                <a:gd name="T36" fmla="*/ 363 w 622"/>
                <a:gd name="T37" fmla="*/ 97 h 447"/>
                <a:gd name="T38" fmla="*/ 400 w 622"/>
                <a:gd name="T39" fmla="*/ 113 h 447"/>
                <a:gd name="T40" fmla="*/ 431 w 622"/>
                <a:gd name="T41" fmla="*/ 139 h 447"/>
                <a:gd name="T42" fmla="*/ 451 w 622"/>
                <a:gd name="T43" fmla="*/ 175 h 447"/>
                <a:gd name="T44" fmla="*/ 460 w 622"/>
                <a:gd name="T45" fmla="*/ 224 h 447"/>
                <a:gd name="T46" fmla="*/ 310 w 622"/>
                <a:gd name="T47" fmla="*/ 447 h 447"/>
                <a:gd name="T48" fmla="*/ 401 w 622"/>
                <a:gd name="T49" fmla="*/ 437 h 447"/>
                <a:gd name="T50" fmla="*/ 482 w 622"/>
                <a:gd name="T51" fmla="*/ 411 h 447"/>
                <a:gd name="T52" fmla="*/ 548 w 622"/>
                <a:gd name="T53" fmla="*/ 369 h 447"/>
                <a:gd name="T54" fmla="*/ 596 w 622"/>
                <a:gd name="T55" fmla="*/ 313 h 447"/>
                <a:gd name="T56" fmla="*/ 612 w 622"/>
                <a:gd name="T57" fmla="*/ 282 h 447"/>
                <a:gd name="T58" fmla="*/ 620 w 622"/>
                <a:gd name="T59" fmla="*/ 248 h 447"/>
                <a:gd name="T60" fmla="*/ 622 w 622"/>
                <a:gd name="T61" fmla="*/ 224 h 447"/>
                <a:gd name="T62" fmla="*/ 618 w 622"/>
                <a:gd name="T63" fmla="*/ 189 h 447"/>
                <a:gd name="T64" fmla="*/ 607 w 622"/>
                <a:gd name="T65" fmla="*/ 155 h 447"/>
                <a:gd name="T66" fmla="*/ 583 w 622"/>
                <a:gd name="T67" fmla="*/ 115 h 447"/>
                <a:gd name="T68" fmla="*/ 529 w 622"/>
                <a:gd name="T69" fmla="*/ 63 h 447"/>
                <a:gd name="T70" fmla="*/ 456 w 622"/>
                <a:gd name="T71" fmla="*/ 27 h 447"/>
                <a:gd name="T72" fmla="*/ 372 w 622"/>
                <a:gd name="T73" fmla="*/ 5 h 447"/>
                <a:gd name="T74" fmla="*/ 310 w 622"/>
                <a:gd name="T75" fmla="*/ 0 h 447"/>
                <a:gd name="T76" fmla="*/ 221 w 622"/>
                <a:gd name="T77" fmla="*/ 10 h 447"/>
                <a:gd name="T78" fmla="*/ 140 w 622"/>
                <a:gd name="T79" fmla="*/ 38 h 447"/>
                <a:gd name="T80" fmla="*/ 72 w 622"/>
                <a:gd name="T81" fmla="*/ 79 h 447"/>
                <a:gd name="T82" fmla="*/ 25 w 622"/>
                <a:gd name="T83" fmla="*/ 134 h 447"/>
                <a:gd name="T84" fmla="*/ 10 w 622"/>
                <a:gd name="T85" fmla="*/ 166 h 447"/>
                <a:gd name="T86" fmla="*/ 1 w 622"/>
                <a:gd name="T87" fmla="*/ 200 h 447"/>
                <a:gd name="T88" fmla="*/ 0 w 622"/>
                <a:gd name="T89" fmla="*/ 224 h 447"/>
                <a:gd name="T90" fmla="*/ 4 w 622"/>
                <a:gd name="T91" fmla="*/ 259 h 447"/>
                <a:gd name="T92" fmla="*/ 14 w 622"/>
                <a:gd name="T93" fmla="*/ 293 h 447"/>
                <a:gd name="T94" fmla="*/ 39 w 622"/>
                <a:gd name="T95" fmla="*/ 332 h 447"/>
                <a:gd name="T96" fmla="*/ 93 w 622"/>
                <a:gd name="T97" fmla="*/ 384 h 447"/>
                <a:gd name="T98" fmla="*/ 165 w 622"/>
                <a:gd name="T99" fmla="*/ 421 h 447"/>
                <a:gd name="T100" fmla="*/ 250 w 622"/>
                <a:gd name="T101" fmla="*/ 442 h 447"/>
                <a:gd name="T102" fmla="*/ 310 w 622"/>
                <a:gd name="T103"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2" h="447">
                  <a:moveTo>
                    <a:pt x="460" y="224"/>
                  </a:moveTo>
                  <a:lnTo>
                    <a:pt x="460" y="224"/>
                  </a:lnTo>
                  <a:lnTo>
                    <a:pt x="459" y="241"/>
                  </a:lnTo>
                  <a:lnTo>
                    <a:pt x="456" y="258"/>
                  </a:lnTo>
                  <a:lnTo>
                    <a:pt x="451" y="272"/>
                  </a:lnTo>
                  <a:lnTo>
                    <a:pt x="447" y="285"/>
                  </a:lnTo>
                  <a:lnTo>
                    <a:pt x="439" y="297"/>
                  </a:lnTo>
                  <a:lnTo>
                    <a:pt x="431" y="308"/>
                  </a:lnTo>
                  <a:lnTo>
                    <a:pt x="421" y="318"/>
                  </a:lnTo>
                  <a:lnTo>
                    <a:pt x="412" y="326"/>
                  </a:lnTo>
                  <a:lnTo>
                    <a:pt x="400" y="335"/>
                  </a:lnTo>
                  <a:lnTo>
                    <a:pt x="389" y="341"/>
                  </a:lnTo>
                  <a:lnTo>
                    <a:pt x="375" y="346"/>
                  </a:lnTo>
                  <a:lnTo>
                    <a:pt x="363" y="351"/>
                  </a:lnTo>
                  <a:lnTo>
                    <a:pt x="350" y="354"/>
                  </a:lnTo>
                  <a:lnTo>
                    <a:pt x="337" y="357"/>
                  </a:lnTo>
                  <a:lnTo>
                    <a:pt x="323" y="358"/>
                  </a:lnTo>
                  <a:lnTo>
                    <a:pt x="310" y="358"/>
                  </a:lnTo>
                  <a:lnTo>
                    <a:pt x="310" y="358"/>
                  </a:lnTo>
                  <a:lnTo>
                    <a:pt x="298" y="358"/>
                  </a:lnTo>
                  <a:lnTo>
                    <a:pt x="285" y="357"/>
                  </a:lnTo>
                  <a:lnTo>
                    <a:pt x="272" y="354"/>
                  </a:lnTo>
                  <a:lnTo>
                    <a:pt x="258" y="351"/>
                  </a:lnTo>
                  <a:lnTo>
                    <a:pt x="245" y="346"/>
                  </a:lnTo>
                  <a:lnTo>
                    <a:pt x="233" y="341"/>
                  </a:lnTo>
                  <a:lnTo>
                    <a:pt x="221" y="335"/>
                  </a:lnTo>
                  <a:lnTo>
                    <a:pt x="210" y="326"/>
                  </a:lnTo>
                  <a:lnTo>
                    <a:pt x="200" y="318"/>
                  </a:lnTo>
                  <a:lnTo>
                    <a:pt x="191" y="308"/>
                  </a:lnTo>
                  <a:lnTo>
                    <a:pt x="182" y="297"/>
                  </a:lnTo>
                  <a:lnTo>
                    <a:pt x="175" y="285"/>
                  </a:lnTo>
                  <a:lnTo>
                    <a:pt x="169" y="272"/>
                  </a:lnTo>
                  <a:lnTo>
                    <a:pt x="165" y="258"/>
                  </a:lnTo>
                  <a:lnTo>
                    <a:pt x="163" y="241"/>
                  </a:lnTo>
                  <a:lnTo>
                    <a:pt x="162" y="224"/>
                  </a:lnTo>
                  <a:lnTo>
                    <a:pt x="162" y="224"/>
                  </a:lnTo>
                  <a:lnTo>
                    <a:pt x="163" y="207"/>
                  </a:lnTo>
                  <a:lnTo>
                    <a:pt x="165" y="191"/>
                  </a:lnTo>
                  <a:lnTo>
                    <a:pt x="169" y="175"/>
                  </a:lnTo>
                  <a:lnTo>
                    <a:pt x="175" y="162"/>
                  </a:lnTo>
                  <a:lnTo>
                    <a:pt x="182" y="150"/>
                  </a:lnTo>
                  <a:lnTo>
                    <a:pt x="191" y="139"/>
                  </a:lnTo>
                  <a:lnTo>
                    <a:pt x="200" y="130"/>
                  </a:lnTo>
                  <a:lnTo>
                    <a:pt x="210" y="121"/>
                  </a:lnTo>
                  <a:lnTo>
                    <a:pt x="221" y="113"/>
                  </a:lnTo>
                  <a:lnTo>
                    <a:pt x="233" y="107"/>
                  </a:lnTo>
                  <a:lnTo>
                    <a:pt x="245" y="102"/>
                  </a:lnTo>
                  <a:lnTo>
                    <a:pt x="258" y="97"/>
                  </a:lnTo>
                  <a:lnTo>
                    <a:pt x="272" y="93"/>
                  </a:lnTo>
                  <a:lnTo>
                    <a:pt x="285" y="91"/>
                  </a:lnTo>
                  <a:lnTo>
                    <a:pt x="298" y="90"/>
                  </a:lnTo>
                  <a:lnTo>
                    <a:pt x="310" y="90"/>
                  </a:lnTo>
                  <a:lnTo>
                    <a:pt x="310" y="90"/>
                  </a:lnTo>
                  <a:lnTo>
                    <a:pt x="323" y="90"/>
                  </a:lnTo>
                  <a:lnTo>
                    <a:pt x="337" y="91"/>
                  </a:lnTo>
                  <a:lnTo>
                    <a:pt x="350" y="93"/>
                  </a:lnTo>
                  <a:lnTo>
                    <a:pt x="363" y="97"/>
                  </a:lnTo>
                  <a:lnTo>
                    <a:pt x="375" y="102"/>
                  </a:lnTo>
                  <a:lnTo>
                    <a:pt x="389" y="107"/>
                  </a:lnTo>
                  <a:lnTo>
                    <a:pt x="400" y="113"/>
                  </a:lnTo>
                  <a:lnTo>
                    <a:pt x="412" y="121"/>
                  </a:lnTo>
                  <a:lnTo>
                    <a:pt x="421" y="130"/>
                  </a:lnTo>
                  <a:lnTo>
                    <a:pt x="431" y="139"/>
                  </a:lnTo>
                  <a:lnTo>
                    <a:pt x="439" y="150"/>
                  </a:lnTo>
                  <a:lnTo>
                    <a:pt x="447" y="162"/>
                  </a:lnTo>
                  <a:lnTo>
                    <a:pt x="451" y="175"/>
                  </a:lnTo>
                  <a:lnTo>
                    <a:pt x="456" y="191"/>
                  </a:lnTo>
                  <a:lnTo>
                    <a:pt x="459" y="207"/>
                  </a:lnTo>
                  <a:lnTo>
                    <a:pt x="460" y="224"/>
                  </a:lnTo>
                  <a:lnTo>
                    <a:pt x="460" y="224"/>
                  </a:lnTo>
                  <a:close/>
                  <a:moveTo>
                    <a:pt x="310" y="447"/>
                  </a:moveTo>
                  <a:lnTo>
                    <a:pt x="310" y="447"/>
                  </a:lnTo>
                  <a:lnTo>
                    <a:pt x="342" y="446"/>
                  </a:lnTo>
                  <a:lnTo>
                    <a:pt x="372" y="442"/>
                  </a:lnTo>
                  <a:lnTo>
                    <a:pt x="401" y="437"/>
                  </a:lnTo>
                  <a:lnTo>
                    <a:pt x="429" y="430"/>
                  </a:lnTo>
                  <a:lnTo>
                    <a:pt x="456" y="421"/>
                  </a:lnTo>
                  <a:lnTo>
                    <a:pt x="482" y="411"/>
                  </a:lnTo>
                  <a:lnTo>
                    <a:pt x="506" y="398"/>
                  </a:lnTo>
                  <a:lnTo>
                    <a:pt x="529" y="384"/>
                  </a:lnTo>
                  <a:lnTo>
                    <a:pt x="548" y="369"/>
                  </a:lnTo>
                  <a:lnTo>
                    <a:pt x="567" y="352"/>
                  </a:lnTo>
                  <a:lnTo>
                    <a:pt x="583" y="332"/>
                  </a:lnTo>
                  <a:lnTo>
                    <a:pt x="596" y="313"/>
                  </a:lnTo>
                  <a:lnTo>
                    <a:pt x="602" y="303"/>
                  </a:lnTo>
                  <a:lnTo>
                    <a:pt x="607" y="293"/>
                  </a:lnTo>
                  <a:lnTo>
                    <a:pt x="612" y="282"/>
                  </a:lnTo>
                  <a:lnTo>
                    <a:pt x="616" y="271"/>
                  </a:lnTo>
                  <a:lnTo>
                    <a:pt x="618" y="259"/>
                  </a:lnTo>
                  <a:lnTo>
                    <a:pt x="620" y="248"/>
                  </a:lnTo>
                  <a:lnTo>
                    <a:pt x="622" y="236"/>
                  </a:lnTo>
                  <a:lnTo>
                    <a:pt x="622" y="224"/>
                  </a:lnTo>
                  <a:lnTo>
                    <a:pt x="622" y="224"/>
                  </a:lnTo>
                  <a:lnTo>
                    <a:pt x="622" y="212"/>
                  </a:lnTo>
                  <a:lnTo>
                    <a:pt x="620" y="200"/>
                  </a:lnTo>
                  <a:lnTo>
                    <a:pt x="618" y="189"/>
                  </a:lnTo>
                  <a:lnTo>
                    <a:pt x="616" y="177"/>
                  </a:lnTo>
                  <a:lnTo>
                    <a:pt x="612" y="166"/>
                  </a:lnTo>
                  <a:lnTo>
                    <a:pt x="607" y="155"/>
                  </a:lnTo>
                  <a:lnTo>
                    <a:pt x="602" y="144"/>
                  </a:lnTo>
                  <a:lnTo>
                    <a:pt x="596" y="134"/>
                  </a:lnTo>
                  <a:lnTo>
                    <a:pt x="583" y="115"/>
                  </a:lnTo>
                  <a:lnTo>
                    <a:pt x="567" y="96"/>
                  </a:lnTo>
                  <a:lnTo>
                    <a:pt x="548" y="79"/>
                  </a:lnTo>
                  <a:lnTo>
                    <a:pt x="529" y="63"/>
                  </a:lnTo>
                  <a:lnTo>
                    <a:pt x="506" y="50"/>
                  </a:lnTo>
                  <a:lnTo>
                    <a:pt x="482" y="38"/>
                  </a:lnTo>
                  <a:lnTo>
                    <a:pt x="456" y="27"/>
                  </a:lnTo>
                  <a:lnTo>
                    <a:pt x="429" y="17"/>
                  </a:lnTo>
                  <a:lnTo>
                    <a:pt x="401" y="10"/>
                  </a:lnTo>
                  <a:lnTo>
                    <a:pt x="372" y="5"/>
                  </a:lnTo>
                  <a:lnTo>
                    <a:pt x="342" y="2"/>
                  </a:lnTo>
                  <a:lnTo>
                    <a:pt x="310" y="0"/>
                  </a:lnTo>
                  <a:lnTo>
                    <a:pt x="310" y="0"/>
                  </a:lnTo>
                  <a:lnTo>
                    <a:pt x="280" y="2"/>
                  </a:lnTo>
                  <a:lnTo>
                    <a:pt x="250" y="5"/>
                  </a:lnTo>
                  <a:lnTo>
                    <a:pt x="221" y="10"/>
                  </a:lnTo>
                  <a:lnTo>
                    <a:pt x="193" y="17"/>
                  </a:lnTo>
                  <a:lnTo>
                    <a:pt x="165" y="27"/>
                  </a:lnTo>
                  <a:lnTo>
                    <a:pt x="140" y="38"/>
                  </a:lnTo>
                  <a:lnTo>
                    <a:pt x="116" y="50"/>
                  </a:lnTo>
                  <a:lnTo>
                    <a:pt x="93" y="63"/>
                  </a:lnTo>
                  <a:lnTo>
                    <a:pt x="72" y="79"/>
                  </a:lnTo>
                  <a:lnTo>
                    <a:pt x="54" y="96"/>
                  </a:lnTo>
                  <a:lnTo>
                    <a:pt x="39" y="115"/>
                  </a:lnTo>
                  <a:lnTo>
                    <a:pt x="25" y="134"/>
                  </a:lnTo>
                  <a:lnTo>
                    <a:pt x="19" y="144"/>
                  </a:lnTo>
                  <a:lnTo>
                    <a:pt x="14" y="155"/>
                  </a:lnTo>
                  <a:lnTo>
                    <a:pt x="10" y="166"/>
                  </a:lnTo>
                  <a:lnTo>
                    <a:pt x="6" y="177"/>
                  </a:lnTo>
                  <a:lnTo>
                    <a:pt x="4" y="189"/>
                  </a:lnTo>
                  <a:lnTo>
                    <a:pt x="1" y="200"/>
                  </a:lnTo>
                  <a:lnTo>
                    <a:pt x="0" y="212"/>
                  </a:lnTo>
                  <a:lnTo>
                    <a:pt x="0" y="224"/>
                  </a:lnTo>
                  <a:lnTo>
                    <a:pt x="0" y="224"/>
                  </a:lnTo>
                  <a:lnTo>
                    <a:pt x="0" y="236"/>
                  </a:lnTo>
                  <a:lnTo>
                    <a:pt x="1" y="248"/>
                  </a:lnTo>
                  <a:lnTo>
                    <a:pt x="4" y="259"/>
                  </a:lnTo>
                  <a:lnTo>
                    <a:pt x="6" y="271"/>
                  </a:lnTo>
                  <a:lnTo>
                    <a:pt x="10" y="282"/>
                  </a:lnTo>
                  <a:lnTo>
                    <a:pt x="14" y="293"/>
                  </a:lnTo>
                  <a:lnTo>
                    <a:pt x="19" y="303"/>
                  </a:lnTo>
                  <a:lnTo>
                    <a:pt x="25" y="313"/>
                  </a:lnTo>
                  <a:lnTo>
                    <a:pt x="39" y="332"/>
                  </a:lnTo>
                  <a:lnTo>
                    <a:pt x="54" y="352"/>
                  </a:lnTo>
                  <a:lnTo>
                    <a:pt x="72" y="369"/>
                  </a:lnTo>
                  <a:lnTo>
                    <a:pt x="93" y="384"/>
                  </a:lnTo>
                  <a:lnTo>
                    <a:pt x="116" y="398"/>
                  </a:lnTo>
                  <a:lnTo>
                    <a:pt x="140" y="411"/>
                  </a:lnTo>
                  <a:lnTo>
                    <a:pt x="165" y="421"/>
                  </a:lnTo>
                  <a:lnTo>
                    <a:pt x="193" y="430"/>
                  </a:lnTo>
                  <a:lnTo>
                    <a:pt x="221" y="437"/>
                  </a:lnTo>
                  <a:lnTo>
                    <a:pt x="250" y="442"/>
                  </a:lnTo>
                  <a:lnTo>
                    <a:pt x="280" y="446"/>
                  </a:lnTo>
                  <a:lnTo>
                    <a:pt x="310" y="447"/>
                  </a:lnTo>
                  <a:lnTo>
                    <a:pt x="31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6" name="Freeform 37">
              <a:extLst>
                <a:ext uri="{FF2B5EF4-FFF2-40B4-BE49-F238E27FC236}">
                  <a16:creationId xmlns:a16="http://schemas.microsoft.com/office/drawing/2014/main" id="{F9AFDAAF-C0EF-BD4B-9012-3147FF9B1D95}"/>
                </a:ext>
              </a:extLst>
            </p:cNvPr>
            <p:cNvSpPr>
              <a:spLocks/>
            </p:cNvSpPr>
            <p:nvPr/>
          </p:nvSpPr>
          <p:spPr bwMode="auto">
            <a:xfrm>
              <a:off x="3633788" y="938213"/>
              <a:ext cx="360363" cy="350838"/>
            </a:xfrm>
            <a:custGeom>
              <a:avLst/>
              <a:gdLst>
                <a:gd name="T0" fmla="*/ 155 w 454"/>
                <a:gd name="T1" fmla="*/ 442 h 442"/>
                <a:gd name="T2" fmla="*/ 155 w 454"/>
                <a:gd name="T3" fmla="*/ 177 h 442"/>
                <a:gd name="T4" fmla="*/ 159 w 454"/>
                <a:gd name="T5" fmla="*/ 149 h 442"/>
                <a:gd name="T6" fmla="*/ 174 w 454"/>
                <a:gd name="T7" fmla="*/ 125 h 442"/>
                <a:gd name="T8" fmla="*/ 185 w 454"/>
                <a:gd name="T9" fmla="*/ 114 h 442"/>
                <a:gd name="T10" fmla="*/ 198 w 454"/>
                <a:gd name="T11" fmla="*/ 105 h 442"/>
                <a:gd name="T12" fmla="*/ 214 w 454"/>
                <a:gd name="T13" fmla="*/ 101 h 442"/>
                <a:gd name="T14" fmla="*/ 232 w 454"/>
                <a:gd name="T15" fmla="*/ 98 h 442"/>
                <a:gd name="T16" fmla="*/ 245 w 454"/>
                <a:gd name="T17" fmla="*/ 99 h 442"/>
                <a:gd name="T18" fmla="*/ 268 w 454"/>
                <a:gd name="T19" fmla="*/ 108 h 442"/>
                <a:gd name="T20" fmla="*/ 287 w 454"/>
                <a:gd name="T21" fmla="*/ 122 h 442"/>
                <a:gd name="T22" fmla="*/ 298 w 454"/>
                <a:gd name="T23" fmla="*/ 142 h 442"/>
                <a:gd name="T24" fmla="*/ 299 w 454"/>
                <a:gd name="T25" fmla="*/ 152 h 442"/>
                <a:gd name="T26" fmla="*/ 454 w 454"/>
                <a:gd name="T27" fmla="*/ 442 h 442"/>
                <a:gd name="T28" fmla="*/ 454 w 454"/>
                <a:gd name="T29" fmla="*/ 144 h 442"/>
                <a:gd name="T30" fmla="*/ 450 w 454"/>
                <a:gd name="T31" fmla="*/ 116 h 442"/>
                <a:gd name="T32" fmla="*/ 439 w 454"/>
                <a:gd name="T33" fmla="*/ 89 h 442"/>
                <a:gd name="T34" fmla="*/ 421 w 454"/>
                <a:gd name="T35" fmla="*/ 64 h 442"/>
                <a:gd name="T36" fmla="*/ 400 w 454"/>
                <a:gd name="T37" fmla="*/ 43 h 442"/>
                <a:gd name="T38" fmla="*/ 372 w 454"/>
                <a:gd name="T39" fmla="*/ 26 h 442"/>
                <a:gd name="T40" fmla="*/ 341 w 454"/>
                <a:gd name="T41" fmla="*/ 12 h 442"/>
                <a:gd name="T42" fmla="*/ 307 w 454"/>
                <a:gd name="T43" fmla="*/ 4 h 442"/>
                <a:gd name="T44" fmla="*/ 269 w 454"/>
                <a:gd name="T45" fmla="*/ 0 h 442"/>
                <a:gd name="T46" fmla="*/ 267 w 454"/>
                <a:gd name="T47" fmla="*/ 0 h 442"/>
                <a:gd name="T48" fmla="*/ 263 w 454"/>
                <a:gd name="T49" fmla="*/ 0 h 442"/>
                <a:gd name="T50" fmla="*/ 249 w 454"/>
                <a:gd name="T51" fmla="*/ 2 h 442"/>
                <a:gd name="T52" fmla="*/ 219 w 454"/>
                <a:gd name="T53" fmla="*/ 5 h 442"/>
                <a:gd name="T54" fmla="*/ 190 w 454"/>
                <a:gd name="T55" fmla="*/ 14 h 442"/>
                <a:gd name="T56" fmla="*/ 163 w 454"/>
                <a:gd name="T57" fmla="*/ 26 h 442"/>
                <a:gd name="T58" fmla="*/ 151 w 454"/>
                <a:gd name="T59" fmla="*/ 33 h 442"/>
                <a:gd name="T60" fmla="*/ 147 w 454"/>
                <a:gd name="T61" fmla="*/ 28 h 442"/>
                <a:gd name="T62" fmla="*/ 129 w 454"/>
                <a:gd name="T63" fmla="*/ 17 h 442"/>
                <a:gd name="T64" fmla="*/ 83 w 454"/>
                <a:gd name="T65" fmla="*/ 8 h 442"/>
                <a:gd name="T66" fmla="*/ 0 w 454"/>
                <a:gd name="T67" fmla="*/ 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42">
                  <a:moveTo>
                    <a:pt x="0" y="442"/>
                  </a:moveTo>
                  <a:lnTo>
                    <a:pt x="155" y="442"/>
                  </a:lnTo>
                  <a:lnTo>
                    <a:pt x="155" y="177"/>
                  </a:lnTo>
                  <a:lnTo>
                    <a:pt x="155" y="177"/>
                  </a:lnTo>
                  <a:lnTo>
                    <a:pt x="156" y="163"/>
                  </a:lnTo>
                  <a:lnTo>
                    <a:pt x="159" y="149"/>
                  </a:lnTo>
                  <a:lnTo>
                    <a:pt x="165" y="136"/>
                  </a:lnTo>
                  <a:lnTo>
                    <a:pt x="174" y="125"/>
                  </a:lnTo>
                  <a:lnTo>
                    <a:pt x="180" y="119"/>
                  </a:lnTo>
                  <a:lnTo>
                    <a:pt x="185" y="114"/>
                  </a:lnTo>
                  <a:lnTo>
                    <a:pt x="192" y="109"/>
                  </a:lnTo>
                  <a:lnTo>
                    <a:pt x="198" y="105"/>
                  </a:lnTo>
                  <a:lnTo>
                    <a:pt x="207" y="103"/>
                  </a:lnTo>
                  <a:lnTo>
                    <a:pt x="214" y="101"/>
                  </a:lnTo>
                  <a:lnTo>
                    <a:pt x="222" y="99"/>
                  </a:lnTo>
                  <a:lnTo>
                    <a:pt x="232" y="98"/>
                  </a:lnTo>
                  <a:lnTo>
                    <a:pt x="232" y="98"/>
                  </a:lnTo>
                  <a:lnTo>
                    <a:pt x="245" y="99"/>
                  </a:lnTo>
                  <a:lnTo>
                    <a:pt x="257" y="103"/>
                  </a:lnTo>
                  <a:lnTo>
                    <a:pt x="268" y="108"/>
                  </a:lnTo>
                  <a:lnTo>
                    <a:pt x="279" y="114"/>
                  </a:lnTo>
                  <a:lnTo>
                    <a:pt x="287" y="122"/>
                  </a:lnTo>
                  <a:lnTo>
                    <a:pt x="295" y="132"/>
                  </a:lnTo>
                  <a:lnTo>
                    <a:pt x="298" y="142"/>
                  </a:lnTo>
                  <a:lnTo>
                    <a:pt x="299" y="146"/>
                  </a:lnTo>
                  <a:lnTo>
                    <a:pt x="299" y="152"/>
                  </a:lnTo>
                  <a:lnTo>
                    <a:pt x="299" y="442"/>
                  </a:lnTo>
                  <a:lnTo>
                    <a:pt x="454" y="442"/>
                  </a:lnTo>
                  <a:lnTo>
                    <a:pt x="454" y="144"/>
                  </a:lnTo>
                  <a:lnTo>
                    <a:pt x="454" y="144"/>
                  </a:lnTo>
                  <a:lnTo>
                    <a:pt x="453" y="130"/>
                  </a:lnTo>
                  <a:lnTo>
                    <a:pt x="450" y="116"/>
                  </a:lnTo>
                  <a:lnTo>
                    <a:pt x="446" y="102"/>
                  </a:lnTo>
                  <a:lnTo>
                    <a:pt x="439" y="89"/>
                  </a:lnTo>
                  <a:lnTo>
                    <a:pt x="431" y="76"/>
                  </a:lnTo>
                  <a:lnTo>
                    <a:pt x="421" y="64"/>
                  </a:lnTo>
                  <a:lnTo>
                    <a:pt x="411" y="53"/>
                  </a:lnTo>
                  <a:lnTo>
                    <a:pt x="400" y="43"/>
                  </a:lnTo>
                  <a:lnTo>
                    <a:pt x="386" y="34"/>
                  </a:lnTo>
                  <a:lnTo>
                    <a:pt x="372" y="26"/>
                  </a:lnTo>
                  <a:lnTo>
                    <a:pt x="356" y="18"/>
                  </a:lnTo>
                  <a:lnTo>
                    <a:pt x="341" y="12"/>
                  </a:lnTo>
                  <a:lnTo>
                    <a:pt x="324" y="8"/>
                  </a:lnTo>
                  <a:lnTo>
                    <a:pt x="307" y="4"/>
                  </a:lnTo>
                  <a:lnTo>
                    <a:pt x="289" y="2"/>
                  </a:lnTo>
                  <a:lnTo>
                    <a:pt x="269" y="0"/>
                  </a:lnTo>
                  <a:lnTo>
                    <a:pt x="269" y="0"/>
                  </a:lnTo>
                  <a:lnTo>
                    <a:pt x="267" y="0"/>
                  </a:lnTo>
                  <a:lnTo>
                    <a:pt x="267" y="0"/>
                  </a:lnTo>
                  <a:lnTo>
                    <a:pt x="263" y="0"/>
                  </a:lnTo>
                  <a:lnTo>
                    <a:pt x="263" y="0"/>
                  </a:lnTo>
                  <a:lnTo>
                    <a:pt x="249" y="2"/>
                  </a:lnTo>
                  <a:lnTo>
                    <a:pt x="233" y="3"/>
                  </a:lnTo>
                  <a:lnTo>
                    <a:pt x="219" y="5"/>
                  </a:lnTo>
                  <a:lnTo>
                    <a:pt x="204" y="9"/>
                  </a:lnTo>
                  <a:lnTo>
                    <a:pt x="190" y="14"/>
                  </a:lnTo>
                  <a:lnTo>
                    <a:pt x="176" y="20"/>
                  </a:lnTo>
                  <a:lnTo>
                    <a:pt x="163" y="26"/>
                  </a:lnTo>
                  <a:lnTo>
                    <a:pt x="151" y="33"/>
                  </a:lnTo>
                  <a:lnTo>
                    <a:pt x="151" y="33"/>
                  </a:lnTo>
                  <a:lnTo>
                    <a:pt x="150" y="32"/>
                  </a:lnTo>
                  <a:lnTo>
                    <a:pt x="147" y="28"/>
                  </a:lnTo>
                  <a:lnTo>
                    <a:pt x="140" y="23"/>
                  </a:lnTo>
                  <a:lnTo>
                    <a:pt x="129" y="17"/>
                  </a:lnTo>
                  <a:lnTo>
                    <a:pt x="110" y="12"/>
                  </a:lnTo>
                  <a:lnTo>
                    <a:pt x="83" y="8"/>
                  </a:lnTo>
                  <a:lnTo>
                    <a:pt x="47" y="5"/>
                  </a:lnTo>
                  <a:lnTo>
                    <a:pt x="0" y="4"/>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7" name="Rectangle 38">
              <a:extLst>
                <a:ext uri="{FF2B5EF4-FFF2-40B4-BE49-F238E27FC236}">
                  <a16:creationId xmlns:a16="http://schemas.microsoft.com/office/drawing/2014/main" id="{D3D395A6-C017-884D-B723-60609E9606B7}"/>
                </a:ext>
              </a:extLst>
            </p:cNvPr>
            <p:cNvSpPr>
              <a:spLocks noChangeArrowheads="1"/>
            </p:cNvSpPr>
            <p:nvPr/>
          </p:nvSpPr>
          <p:spPr bwMode="auto">
            <a:xfrm>
              <a:off x="2168526" y="952501"/>
              <a:ext cx="120650" cy="336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8" name="Freeform 39">
              <a:extLst>
                <a:ext uri="{FF2B5EF4-FFF2-40B4-BE49-F238E27FC236}">
                  <a16:creationId xmlns:a16="http://schemas.microsoft.com/office/drawing/2014/main" id="{3A7309D9-5BC7-8B48-9CCF-75217E13BE61}"/>
                </a:ext>
              </a:extLst>
            </p:cNvPr>
            <p:cNvSpPr>
              <a:spLocks/>
            </p:cNvSpPr>
            <p:nvPr/>
          </p:nvSpPr>
          <p:spPr bwMode="auto">
            <a:xfrm>
              <a:off x="2820988" y="946151"/>
              <a:ext cx="252413" cy="342900"/>
            </a:xfrm>
            <a:custGeom>
              <a:avLst/>
              <a:gdLst>
                <a:gd name="T0" fmla="*/ 0 w 319"/>
                <a:gd name="T1" fmla="*/ 432 h 432"/>
                <a:gd name="T2" fmla="*/ 151 w 319"/>
                <a:gd name="T3" fmla="*/ 432 h 432"/>
                <a:gd name="T4" fmla="*/ 151 w 319"/>
                <a:gd name="T5" fmla="*/ 175 h 432"/>
                <a:gd name="T6" fmla="*/ 151 w 319"/>
                <a:gd name="T7" fmla="*/ 175 h 432"/>
                <a:gd name="T8" fmla="*/ 152 w 319"/>
                <a:gd name="T9" fmla="*/ 167 h 432"/>
                <a:gd name="T10" fmla="*/ 153 w 319"/>
                <a:gd name="T11" fmla="*/ 159 h 432"/>
                <a:gd name="T12" fmla="*/ 156 w 319"/>
                <a:gd name="T13" fmla="*/ 153 h 432"/>
                <a:gd name="T14" fmla="*/ 159 w 319"/>
                <a:gd name="T15" fmla="*/ 146 h 432"/>
                <a:gd name="T16" fmla="*/ 164 w 319"/>
                <a:gd name="T17" fmla="*/ 140 h 432"/>
                <a:gd name="T18" fmla="*/ 169 w 319"/>
                <a:gd name="T19" fmla="*/ 134 h 432"/>
                <a:gd name="T20" fmla="*/ 175 w 319"/>
                <a:gd name="T21" fmla="*/ 128 h 432"/>
                <a:gd name="T22" fmla="*/ 181 w 319"/>
                <a:gd name="T23" fmla="*/ 123 h 432"/>
                <a:gd name="T24" fmla="*/ 196 w 319"/>
                <a:gd name="T25" fmla="*/ 114 h 432"/>
                <a:gd name="T26" fmla="*/ 213 w 319"/>
                <a:gd name="T27" fmla="*/ 107 h 432"/>
                <a:gd name="T28" fmla="*/ 231 w 319"/>
                <a:gd name="T29" fmla="*/ 103 h 432"/>
                <a:gd name="T30" fmla="*/ 240 w 319"/>
                <a:gd name="T31" fmla="*/ 101 h 432"/>
                <a:gd name="T32" fmla="*/ 250 w 319"/>
                <a:gd name="T33" fmla="*/ 101 h 432"/>
                <a:gd name="T34" fmla="*/ 250 w 319"/>
                <a:gd name="T35" fmla="*/ 101 h 432"/>
                <a:gd name="T36" fmla="*/ 268 w 319"/>
                <a:gd name="T37" fmla="*/ 103 h 432"/>
                <a:gd name="T38" fmla="*/ 286 w 319"/>
                <a:gd name="T39" fmla="*/ 105 h 432"/>
                <a:gd name="T40" fmla="*/ 303 w 319"/>
                <a:gd name="T41" fmla="*/ 110 h 432"/>
                <a:gd name="T42" fmla="*/ 319 w 319"/>
                <a:gd name="T43" fmla="*/ 116 h 432"/>
                <a:gd name="T44" fmla="*/ 319 w 319"/>
                <a:gd name="T45" fmla="*/ 116 h 432"/>
                <a:gd name="T46" fmla="*/ 319 w 319"/>
                <a:gd name="T47" fmla="*/ 4 h 432"/>
                <a:gd name="T48" fmla="*/ 319 w 319"/>
                <a:gd name="T49" fmla="*/ 4 h 432"/>
                <a:gd name="T50" fmla="*/ 291 w 319"/>
                <a:gd name="T51" fmla="*/ 1 h 432"/>
                <a:gd name="T52" fmla="*/ 265 w 319"/>
                <a:gd name="T53" fmla="*/ 0 h 432"/>
                <a:gd name="T54" fmla="*/ 265 w 319"/>
                <a:gd name="T55" fmla="*/ 0 h 432"/>
                <a:gd name="T56" fmla="*/ 250 w 319"/>
                <a:gd name="T57" fmla="*/ 0 h 432"/>
                <a:gd name="T58" fmla="*/ 234 w 319"/>
                <a:gd name="T59" fmla="*/ 2 h 432"/>
                <a:gd name="T60" fmla="*/ 220 w 319"/>
                <a:gd name="T61" fmla="*/ 5 h 432"/>
                <a:gd name="T62" fmla="*/ 205 w 319"/>
                <a:gd name="T63" fmla="*/ 8 h 432"/>
                <a:gd name="T64" fmla="*/ 191 w 319"/>
                <a:gd name="T65" fmla="*/ 12 h 432"/>
                <a:gd name="T66" fmla="*/ 176 w 319"/>
                <a:gd name="T67" fmla="*/ 18 h 432"/>
                <a:gd name="T68" fmla="*/ 163 w 319"/>
                <a:gd name="T69" fmla="*/ 24 h 432"/>
                <a:gd name="T70" fmla="*/ 151 w 319"/>
                <a:gd name="T71" fmla="*/ 31 h 432"/>
                <a:gd name="T72" fmla="*/ 151 w 319"/>
                <a:gd name="T73" fmla="*/ 31 h 432"/>
                <a:gd name="T74" fmla="*/ 149 w 319"/>
                <a:gd name="T75" fmla="*/ 29 h 432"/>
                <a:gd name="T76" fmla="*/ 144 w 319"/>
                <a:gd name="T77" fmla="*/ 24 h 432"/>
                <a:gd name="T78" fmla="*/ 137 w 319"/>
                <a:gd name="T79" fmla="*/ 19 h 432"/>
                <a:gd name="T80" fmla="*/ 123 w 319"/>
                <a:gd name="T81" fmla="*/ 15 h 432"/>
                <a:gd name="T82" fmla="*/ 104 w 319"/>
                <a:gd name="T83" fmla="*/ 10 h 432"/>
                <a:gd name="T84" fmla="*/ 79 w 319"/>
                <a:gd name="T85" fmla="*/ 6 h 432"/>
                <a:gd name="T86" fmla="*/ 44 w 319"/>
                <a:gd name="T87" fmla="*/ 4 h 432"/>
                <a:gd name="T88" fmla="*/ 0 w 319"/>
                <a:gd name="T89" fmla="*/ 2 h 432"/>
                <a:gd name="T90" fmla="*/ 0 w 319"/>
                <a:gd name="T9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9" h="432">
                  <a:moveTo>
                    <a:pt x="0" y="432"/>
                  </a:moveTo>
                  <a:lnTo>
                    <a:pt x="151" y="432"/>
                  </a:lnTo>
                  <a:lnTo>
                    <a:pt x="151" y="175"/>
                  </a:lnTo>
                  <a:lnTo>
                    <a:pt x="151" y="175"/>
                  </a:lnTo>
                  <a:lnTo>
                    <a:pt x="152" y="167"/>
                  </a:lnTo>
                  <a:lnTo>
                    <a:pt x="153" y="159"/>
                  </a:lnTo>
                  <a:lnTo>
                    <a:pt x="156" y="153"/>
                  </a:lnTo>
                  <a:lnTo>
                    <a:pt x="159" y="146"/>
                  </a:lnTo>
                  <a:lnTo>
                    <a:pt x="164" y="140"/>
                  </a:lnTo>
                  <a:lnTo>
                    <a:pt x="169" y="134"/>
                  </a:lnTo>
                  <a:lnTo>
                    <a:pt x="175" y="128"/>
                  </a:lnTo>
                  <a:lnTo>
                    <a:pt x="181" y="123"/>
                  </a:lnTo>
                  <a:lnTo>
                    <a:pt x="196" y="114"/>
                  </a:lnTo>
                  <a:lnTo>
                    <a:pt x="213" y="107"/>
                  </a:lnTo>
                  <a:lnTo>
                    <a:pt x="231" y="103"/>
                  </a:lnTo>
                  <a:lnTo>
                    <a:pt x="240" y="101"/>
                  </a:lnTo>
                  <a:lnTo>
                    <a:pt x="250" y="101"/>
                  </a:lnTo>
                  <a:lnTo>
                    <a:pt x="250" y="101"/>
                  </a:lnTo>
                  <a:lnTo>
                    <a:pt x="268" y="103"/>
                  </a:lnTo>
                  <a:lnTo>
                    <a:pt x="286" y="105"/>
                  </a:lnTo>
                  <a:lnTo>
                    <a:pt x="303" y="110"/>
                  </a:lnTo>
                  <a:lnTo>
                    <a:pt x="319" y="116"/>
                  </a:lnTo>
                  <a:lnTo>
                    <a:pt x="319" y="116"/>
                  </a:lnTo>
                  <a:lnTo>
                    <a:pt x="319" y="4"/>
                  </a:lnTo>
                  <a:lnTo>
                    <a:pt x="319" y="4"/>
                  </a:lnTo>
                  <a:lnTo>
                    <a:pt x="291" y="1"/>
                  </a:lnTo>
                  <a:lnTo>
                    <a:pt x="265" y="0"/>
                  </a:lnTo>
                  <a:lnTo>
                    <a:pt x="265" y="0"/>
                  </a:lnTo>
                  <a:lnTo>
                    <a:pt x="250" y="0"/>
                  </a:lnTo>
                  <a:lnTo>
                    <a:pt x="234" y="2"/>
                  </a:lnTo>
                  <a:lnTo>
                    <a:pt x="220" y="5"/>
                  </a:lnTo>
                  <a:lnTo>
                    <a:pt x="205" y="8"/>
                  </a:lnTo>
                  <a:lnTo>
                    <a:pt x="191" y="12"/>
                  </a:lnTo>
                  <a:lnTo>
                    <a:pt x="176" y="18"/>
                  </a:lnTo>
                  <a:lnTo>
                    <a:pt x="163" y="24"/>
                  </a:lnTo>
                  <a:lnTo>
                    <a:pt x="151" y="31"/>
                  </a:lnTo>
                  <a:lnTo>
                    <a:pt x="151" y="31"/>
                  </a:lnTo>
                  <a:lnTo>
                    <a:pt x="149" y="29"/>
                  </a:lnTo>
                  <a:lnTo>
                    <a:pt x="144" y="24"/>
                  </a:lnTo>
                  <a:lnTo>
                    <a:pt x="137" y="19"/>
                  </a:lnTo>
                  <a:lnTo>
                    <a:pt x="123" y="15"/>
                  </a:lnTo>
                  <a:lnTo>
                    <a:pt x="104" y="10"/>
                  </a:lnTo>
                  <a:lnTo>
                    <a:pt x="79" y="6"/>
                  </a:lnTo>
                  <a:lnTo>
                    <a:pt x="44" y="4"/>
                  </a:lnTo>
                  <a:lnTo>
                    <a:pt x="0" y="2"/>
                  </a:lnTo>
                  <a:lnTo>
                    <a:pt x="0"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9" name="Freeform 40">
              <a:extLst>
                <a:ext uri="{FF2B5EF4-FFF2-40B4-BE49-F238E27FC236}">
                  <a16:creationId xmlns:a16="http://schemas.microsoft.com/office/drawing/2014/main" id="{EADCE241-9E88-1346-BED1-494C61C04F78}"/>
                </a:ext>
              </a:extLst>
            </p:cNvPr>
            <p:cNvSpPr>
              <a:spLocks/>
            </p:cNvSpPr>
            <p:nvPr/>
          </p:nvSpPr>
          <p:spPr bwMode="auto">
            <a:xfrm>
              <a:off x="1701801" y="677863"/>
              <a:ext cx="522288" cy="635000"/>
            </a:xfrm>
            <a:custGeom>
              <a:avLst/>
              <a:gdLst>
                <a:gd name="T0" fmla="*/ 635 w 658"/>
                <a:gd name="T1" fmla="*/ 37 h 800"/>
                <a:gd name="T2" fmla="*/ 614 w 658"/>
                <a:gd name="T3" fmla="*/ 19 h 800"/>
                <a:gd name="T4" fmla="*/ 587 w 658"/>
                <a:gd name="T5" fmla="*/ 7 h 800"/>
                <a:gd name="T6" fmla="*/ 529 w 658"/>
                <a:gd name="T7" fmla="*/ 0 h 800"/>
                <a:gd name="T8" fmla="*/ 442 w 658"/>
                <a:gd name="T9" fmla="*/ 11 h 800"/>
                <a:gd name="T10" fmla="*/ 337 w 658"/>
                <a:gd name="T11" fmla="*/ 43 h 800"/>
                <a:gd name="T12" fmla="*/ 218 w 658"/>
                <a:gd name="T13" fmla="*/ 95 h 800"/>
                <a:gd name="T14" fmla="*/ 161 w 658"/>
                <a:gd name="T15" fmla="*/ 126 h 800"/>
                <a:gd name="T16" fmla="*/ 146 w 658"/>
                <a:gd name="T17" fmla="*/ 135 h 800"/>
                <a:gd name="T18" fmla="*/ 144 w 658"/>
                <a:gd name="T19" fmla="*/ 142 h 800"/>
                <a:gd name="T20" fmla="*/ 152 w 658"/>
                <a:gd name="T21" fmla="*/ 142 h 800"/>
                <a:gd name="T22" fmla="*/ 181 w 658"/>
                <a:gd name="T23" fmla="*/ 132 h 800"/>
                <a:gd name="T24" fmla="*/ 244 w 658"/>
                <a:gd name="T25" fmla="*/ 104 h 800"/>
                <a:gd name="T26" fmla="*/ 331 w 658"/>
                <a:gd name="T27" fmla="*/ 74 h 800"/>
                <a:gd name="T28" fmla="*/ 407 w 658"/>
                <a:gd name="T29" fmla="*/ 59 h 800"/>
                <a:gd name="T30" fmla="*/ 470 w 658"/>
                <a:gd name="T31" fmla="*/ 59 h 800"/>
                <a:gd name="T32" fmla="*/ 518 w 658"/>
                <a:gd name="T33" fmla="*/ 74 h 800"/>
                <a:gd name="T34" fmla="*/ 541 w 658"/>
                <a:gd name="T35" fmla="*/ 92 h 800"/>
                <a:gd name="T36" fmla="*/ 558 w 658"/>
                <a:gd name="T37" fmla="*/ 121 h 800"/>
                <a:gd name="T38" fmla="*/ 562 w 658"/>
                <a:gd name="T39" fmla="*/ 159 h 800"/>
                <a:gd name="T40" fmla="*/ 554 w 658"/>
                <a:gd name="T41" fmla="*/ 206 h 800"/>
                <a:gd name="T42" fmla="*/ 535 w 658"/>
                <a:gd name="T43" fmla="*/ 258 h 800"/>
                <a:gd name="T44" fmla="*/ 506 w 658"/>
                <a:gd name="T45" fmla="*/ 316 h 800"/>
                <a:gd name="T46" fmla="*/ 436 w 658"/>
                <a:gd name="T47" fmla="*/ 420 h 800"/>
                <a:gd name="T48" fmla="*/ 320 w 658"/>
                <a:gd name="T49" fmla="*/ 551 h 800"/>
                <a:gd name="T50" fmla="*/ 225 w 658"/>
                <a:gd name="T51" fmla="*/ 634 h 800"/>
                <a:gd name="T52" fmla="*/ 173 w 658"/>
                <a:gd name="T53" fmla="*/ 675 h 800"/>
                <a:gd name="T54" fmla="*/ 39 w 658"/>
                <a:gd name="T55" fmla="*/ 767 h 800"/>
                <a:gd name="T56" fmla="*/ 31 w 658"/>
                <a:gd name="T57" fmla="*/ 771 h 800"/>
                <a:gd name="T58" fmla="*/ 2 w 658"/>
                <a:gd name="T59" fmla="*/ 794 h 800"/>
                <a:gd name="T60" fmla="*/ 3 w 658"/>
                <a:gd name="T61" fmla="*/ 799 h 800"/>
                <a:gd name="T62" fmla="*/ 11 w 658"/>
                <a:gd name="T63" fmla="*/ 798 h 800"/>
                <a:gd name="T64" fmla="*/ 38 w 658"/>
                <a:gd name="T65" fmla="*/ 785 h 800"/>
                <a:gd name="T66" fmla="*/ 45 w 658"/>
                <a:gd name="T67" fmla="*/ 780 h 800"/>
                <a:gd name="T68" fmla="*/ 195 w 658"/>
                <a:gd name="T69" fmla="*/ 680 h 800"/>
                <a:gd name="T70" fmla="*/ 301 w 658"/>
                <a:gd name="T71" fmla="*/ 601 h 800"/>
                <a:gd name="T72" fmla="*/ 455 w 658"/>
                <a:gd name="T73" fmla="*/ 461 h 800"/>
                <a:gd name="T74" fmla="*/ 515 w 658"/>
                <a:gd name="T75" fmla="*/ 396 h 800"/>
                <a:gd name="T76" fmla="*/ 585 w 658"/>
                <a:gd name="T77" fmla="*/ 303 h 800"/>
                <a:gd name="T78" fmla="*/ 632 w 658"/>
                <a:gd name="T79" fmla="*/ 216 h 800"/>
                <a:gd name="T80" fmla="*/ 656 w 658"/>
                <a:gd name="T81" fmla="*/ 141 h 800"/>
                <a:gd name="T82" fmla="*/ 657 w 658"/>
                <a:gd name="T83" fmla="*/ 87 h 800"/>
                <a:gd name="T84" fmla="*/ 650 w 658"/>
                <a:gd name="T85" fmla="*/ 60 h 800"/>
                <a:gd name="T86" fmla="*/ 640 w 658"/>
                <a:gd name="T87" fmla="*/ 4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8" h="800">
                  <a:moveTo>
                    <a:pt x="640" y="45"/>
                  </a:moveTo>
                  <a:lnTo>
                    <a:pt x="640" y="45"/>
                  </a:lnTo>
                  <a:lnTo>
                    <a:pt x="635" y="37"/>
                  </a:lnTo>
                  <a:lnTo>
                    <a:pt x="628" y="30"/>
                  </a:lnTo>
                  <a:lnTo>
                    <a:pt x="621" y="24"/>
                  </a:lnTo>
                  <a:lnTo>
                    <a:pt x="614" y="19"/>
                  </a:lnTo>
                  <a:lnTo>
                    <a:pt x="605" y="14"/>
                  </a:lnTo>
                  <a:lnTo>
                    <a:pt x="597" y="11"/>
                  </a:lnTo>
                  <a:lnTo>
                    <a:pt x="587" y="7"/>
                  </a:lnTo>
                  <a:lnTo>
                    <a:pt x="576" y="5"/>
                  </a:lnTo>
                  <a:lnTo>
                    <a:pt x="553" y="1"/>
                  </a:lnTo>
                  <a:lnTo>
                    <a:pt x="529" y="0"/>
                  </a:lnTo>
                  <a:lnTo>
                    <a:pt x="503" y="1"/>
                  </a:lnTo>
                  <a:lnTo>
                    <a:pt x="474" y="5"/>
                  </a:lnTo>
                  <a:lnTo>
                    <a:pt x="442" y="11"/>
                  </a:lnTo>
                  <a:lnTo>
                    <a:pt x="408" y="19"/>
                  </a:lnTo>
                  <a:lnTo>
                    <a:pt x="373" y="30"/>
                  </a:lnTo>
                  <a:lnTo>
                    <a:pt x="337" y="43"/>
                  </a:lnTo>
                  <a:lnTo>
                    <a:pt x="299" y="59"/>
                  </a:lnTo>
                  <a:lnTo>
                    <a:pt x="260" y="76"/>
                  </a:lnTo>
                  <a:lnTo>
                    <a:pt x="218" y="95"/>
                  </a:lnTo>
                  <a:lnTo>
                    <a:pt x="175" y="117"/>
                  </a:lnTo>
                  <a:lnTo>
                    <a:pt x="175" y="117"/>
                  </a:lnTo>
                  <a:lnTo>
                    <a:pt x="161" y="126"/>
                  </a:lnTo>
                  <a:lnTo>
                    <a:pt x="150" y="133"/>
                  </a:lnTo>
                  <a:lnTo>
                    <a:pt x="150" y="133"/>
                  </a:lnTo>
                  <a:lnTo>
                    <a:pt x="146" y="135"/>
                  </a:lnTo>
                  <a:lnTo>
                    <a:pt x="144" y="138"/>
                  </a:lnTo>
                  <a:lnTo>
                    <a:pt x="144" y="140"/>
                  </a:lnTo>
                  <a:lnTo>
                    <a:pt x="144" y="142"/>
                  </a:lnTo>
                  <a:lnTo>
                    <a:pt x="145" y="144"/>
                  </a:lnTo>
                  <a:lnTo>
                    <a:pt x="148" y="144"/>
                  </a:lnTo>
                  <a:lnTo>
                    <a:pt x="152" y="142"/>
                  </a:lnTo>
                  <a:lnTo>
                    <a:pt x="152" y="142"/>
                  </a:lnTo>
                  <a:lnTo>
                    <a:pt x="167" y="138"/>
                  </a:lnTo>
                  <a:lnTo>
                    <a:pt x="181" y="132"/>
                  </a:lnTo>
                  <a:lnTo>
                    <a:pt x="181" y="132"/>
                  </a:lnTo>
                  <a:lnTo>
                    <a:pt x="214" y="116"/>
                  </a:lnTo>
                  <a:lnTo>
                    <a:pt x="244" y="104"/>
                  </a:lnTo>
                  <a:lnTo>
                    <a:pt x="274" y="92"/>
                  </a:lnTo>
                  <a:lnTo>
                    <a:pt x="303" y="82"/>
                  </a:lnTo>
                  <a:lnTo>
                    <a:pt x="331" y="74"/>
                  </a:lnTo>
                  <a:lnTo>
                    <a:pt x="358" y="68"/>
                  </a:lnTo>
                  <a:lnTo>
                    <a:pt x="383" y="63"/>
                  </a:lnTo>
                  <a:lnTo>
                    <a:pt x="407" y="59"/>
                  </a:lnTo>
                  <a:lnTo>
                    <a:pt x="429" y="58"/>
                  </a:lnTo>
                  <a:lnTo>
                    <a:pt x="451" y="58"/>
                  </a:lnTo>
                  <a:lnTo>
                    <a:pt x="470" y="59"/>
                  </a:lnTo>
                  <a:lnTo>
                    <a:pt x="488" y="62"/>
                  </a:lnTo>
                  <a:lnTo>
                    <a:pt x="504" y="66"/>
                  </a:lnTo>
                  <a:lnTo>
                    <a:pt x="518" y="74"/>
                  </a:lnTo>
                  <a:lnTo>
                    <a:pt x="530" y="82"/>
                  </a:lnTo>
                  <a:lnTo>
                    <a:pt x="541" y="92"/>
                  </a:lnTo>
                  <a:lnTo>
                    <a:pt x="541" y="92"/>
                  </a:lnTo>
                  <a:lnTo>
                    <a:pt x="548" y="100"/>
                  </a:lnTo>
                  <a:lnTo>
                    <a:pt x="554" y="110"/>
                  </a:lnTo>
                  <a:lnTo>
                    <a:pt x="558" y="121"/>
                  </a:lnTo>
                  <a:lnTo>
                    <a:pt x="560" y="133"/>
                  </a:lnTo>
                  <a:lnTo>
                    <a:pt x="562" y="146"/>
                  </a:lnTo>
                  <a:lnTo>
                    <a:pt x="562" y="159"/>
                  </a:lnTo>
                  <a:lnTo>
                    <a:pt x="560" y="174"/>
                  </a:lnTo>
                  <a:lnTo>
                    <a:pt x="558" y="190"/>
                  </a:lnTo>
                  <a:lnTo>
                    <a:pt x="554" y="206"/>
                  </a:lnTo>
                  <a:lnTo>
                    <a:pt x="548" y="223"/>
                  </a:lnTo>
                  <a:lnTo>
                    <a:pt x="542" y="240"/>
                  </a:lnTo>
                  <a:lnTo>
                    <a:pt x="535" y="258"/>
                  </a:lnTo>
                  <a:lnTo>
                    <a:pt x="527" y="278"/>
                  </a:lnTo>
                  <a:lnTo>
                    <a:pt x="517" y="297"/>
                  </a:lnTo>
                  <a:lnTo>
                    <a:pt x="506" y="316"/>
                  </a:lnTo>
                  <a:lnTo>
                    <a:pt x="494" y="337"/>
                  </a:lnTo>
                  <a:lnTo>
                    <a:pt x="468" y="378"/>
                  </a:lnTo>
                  <a:lnTo>
                    <a:pt x="436" y="420"/>
                  </a:lnTo>
                  <a:lnTo>
                    <a:pt x="401" y="464"/>
                  </a:lnTo>
                  <a:lnTo>
                    <a:pt x="362" y="507"/>
                  </a:lnTo>
                  <a:lnTo>
                    <a:pt x="320" y="551"/>
                  </a:lnTo>
                  <a:lnTo>
                    <a:pt x="274" y="593"/>
                  </a:lnTo>
                  <a:lnTo>
                    <a:pt x="250" y="613"/>
                  </a:lnTo>
                  <a:lnTo>
                    <a:pt x="225" y="634"/>
                  </a:lnTo>
                  <a:lnTo>
                    <a:pt x="200" y="654"/>
                  </a:lnTo>
                  <a:lnTo>
                    <a:pt x="173" y="675"/>
                  </a:lnTo>
                  <a:lnTo>
                    <a:pt x="173" y="675"/>
                  </a:lnTo>
                  <a:lnTo>
                    <a:pt x="107" y="723"/>
                  </a:lnTo>
                  <a:lnTo>
                    <a:pt x="70" y="747"/>
                  </a:lnTo>
                  <a:lnTo>
                    <a:pt x="39" y="767"/>
                  </a:lnTo>
                  <a:lnTo>
                    <a:pt x="39" y="767"/>
                  </a:lnTo>
                  <a:lnTo>
                    <a:pt x="31" y="771"/>
                  </a:lnTo>
                  <a:lnTo>
                    <a:pt x="31" y="771"/>
                  </a:lnTo>
                  <a:lnTo>
                    <a:pt x="5" y="790"/>
                  </a:lnTo>
                  <a:lnTo>
                    <a:pt x="5" y="790"/>
                  </a:lnTo>
                  <a:lnTo>
                    <a:pt x="2" y="794"/>
                  </a:lnTo>
                  <a:lnTo>
                    <a:pt x="0" y="797"/>
                  </a:lnTo>
                  <a:lnTo>
                    <a:pt x="2" y="798"/>
                  </a:lnTo>
                  <a:lnTo>
                    <a:pt x="3" y="799"/>
                  </a:lnTo>
                  <a:lnTo>
                    <a:pt x="4" y="800"/>
                  </a:lnTo>
                  <a:lnTo>
                    <a:pt x="8" y="800"/>
                  </a:lnTo>
                  <a:lnTo>
                    <a:pt x="11" y="798"/>
                  </a:lnTo>
                  <a:lnTo>
                    <a:pt x="11" y="798"/>
                  </a:lnTo>
                  <a:lnTo>
                    <a:pt x="24" y="792"/>
                  </a:lnTo>
                  <a:lnTo>
                    <a:pt x="38" y="785"/>
                  </a:lnTo>
                  <a:lnTo>
                    <a:pt x="38" y="785"/>
                  </a:lnTo>
                  <a:lnTo>
                    <a:pt x="45" y="780"/>
                  </a:lnTo>
                  <a:lnTo>
                    <a:pt x="45" y="780"/>
                  </a:lnTo>
                  <a:lnTo>
                    <a:pt x="80" y="758"/>
                  </a:lnTo>
                  <a:lnTo>
                    <a:pt x="120" y="732"/>
                  </a:lnTo>
                  <a:lnTo>
                    <a:pt x="195" y="680"/>
                  </a:lnTo>
                  <a:lnTo>
                    <a:pt x="195" y="680"/>
                  </a:lnTo>
                  <a:lnTo>
                    <a:pt x="249" y="641"/>
                  </a:lnTo>
                  <a:lnTo>
                    <a:pt x="301" y="601"/>
                  </a:lnTo>
                  <a:lnTo>
                    <a:pt x="301" y="770"/>
                  </a:lnTo>
                  <a:lnTo>
                    <a:pt x="455" y="770"/>
                  </a:lnTo>
                  <a:lnTo>
                    <a:pt x="455" y="461"/>
                  </a:lnTo>
                  <a:lnTo>
                    <a:pt x="455" y="461"/>
                  </a:lnTo>
                  <a:lnTo>
                    <a:pt x="486" y="429"/>
                  </a:lnTo>
                  <a:lnTo>
                    <a:pt x="515" y="396"/>
                  </a:lnTo>
                  <a:lnTo>
                    <a:pt x="540" y="365"/>
                  </a:lnTo>
                  <a:lnTo>
                    <a:pt x="563" y="333"/>
                  </a:lnTo>
                  <a:lnTo>
                    <a:pt x="585" y="303"/>
                  </a:lnTo>
                  <a:lnTo>
                    <a:pt x="603" y="273"/>
                  </a:lnTo>
                  <a:lnTo>
                    <a:pt x="618" y="244"/>
                  </a:lnTo>
                  <a:lnTo>
                    <a:pt x="632" y="216"/>
                  </a:lnTo>
                  <a:lnTo>
                    <a:pt x="643" y="190"/>
                  </a:lnTo>
                  <a:lnTo>
                    <a:pt x="651" y="164"/>
                  </a:lnTo>
                  <a:lnTo>
                    <a:pt x="656" y="141"/>
                  </a:lnTo>
                  <a:lnTo>
                    <a:pt x="658" y="118"/>
                  </a:lnTo>
                  <a:lnTo>
                    <a:pt x="658" y="98"/>
                  </a:lnTo>
                  <a:lnTo>
                    <a:pt x="657" y="87"/>
                  </a:lnTo>
                  <a:lnTo>
                    <a:pt x="656" y="78"/>
                  </a:lnTo>
                  <a:lnTo>
                    <a:pt x="652" y="69"/>
                  </a:lnTo>
                  <a:lnTo>
                    <a:pt x="650" y="60"/>
                  </a:lnTo>
                  <a:lnTo>
                    <a:pt x="645" y="52"/>
                  </a:lnTo>
                  <a:lnTo>
                    <a:pt x="640" y="45"/>
                  </a:lnTo>
                  <a:lnTo>
                    <a:pt x="64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0" name="Freeform 41">
              <a:extLst>
                <a:ext uri="{FF2B5EF4-FFF2-40B4-BE49-F238E27FC236}">
                  <a16:creationId xmlns:a16="http://schemas.microsoft.com/office/drawing/2014/main" id="{CDE9E1A3-5866-AE48-831C-CAF7C5DA6382}"/>
                </a:ext>
              </a:extLst>
            </p:cNvPr>
            <p:cNvSpPr>
              <a:spLocks/>
            </p:cNvSpPr>
            <p:nvPr/>
          </p:nvSpPr>
          <p:spPr bwMode="auto">
            <a:xfrm>
              <a:off x="1233488" y="814388"/>
              <a:ext cx="819150" cy="649288"/>
            </a:xfrm>
            <a:custGeom>
              <a:avLst/>
              <a:gdLst>
                <a:gd name="T0" fmla="*/ 442 w 1032"/>
                <a:gd name="T1" fmla="*/ 660 h 819"/>
                <a:gd name="T2" fmla="*/ 582 w 1032"/>
                <a:gd name="T3" fmla="*/ 569 h 819"/>
                <a:gd name="T4" fmla="*/ 598 w 1032"/>
                <a:gd name="T5" fmla="*/ 553 h 819"/>
                <a:gd name="T6" fmla="*/ 594 w 1032"/>
                <a:gd name="T7" fmla="*/ 549 h 819"/>
                <a:gd name="T8" fmla="*/ 560 w 1032"/>
                <a:gd name="T9" fmla="*/ 567 h 819"/>
                <a:gd name="T10" fmla="*/ 397 w 1032"/>
                <a:gd name="T11" fmla="*/ 661 h 819"/>
                <a:gd name="T12" fmla="*/ 264 w 1032"/>
                <a:gd name="T13" fmla="*/ 713 h 819"/>
                <a:gd name="T14" fmla="*/ 175 w 1032"/>
                <a:gd name="T15" fmla="*/ 722 h 819"/>
                <a:gd name="T16" fmla="*/ 138 w 1032"/>
                <a:gd name="T17" fmla="*/ 713 h 819"/>
                <a:gd name="T18" fmla="*/ 107 w 1032"/>
                <a:gd name="T19" fmla="*/ 692 h 819"/>
                <a:gd name="T20" fmla="*/ 94 w 1032"/>
                <a:gd name="T21" fmla="*/ 670 h 819"/>
                <a:gd name="T22" fmla="*/ 87 w 1032"/>
                <a:gd name="T23" fmla="*/ 639 h 819"/>
                <a:gd name="T24" fmla="*/ 106 w 1032"/>
                <a:gd name="T25" fmla="*/ 559 h 819"/>
                <a:gd name="T26" fmla="*/ 167 w 1032"/>
                <a:gd name="T27" fmla="*/ 463 h 819"/>
                <a:gd name="T28" fmla="*/ 260 w 1032"/>
                <a:gd name="T29" fmla="*/ 354 h 819"/>
                <a:gd name="T30" fmla="*/ 322 w 1032"/>
                <a:gd name="T31" fmla="*/ 668 h 819"/>
                <a:gd name="T32" fmla="*/ 442 w 1032"/>
                <a:gd name="T33" fmla="*/ 281 h 819"/>
                <a:gd name="T34" fmla="*/ 491 w 1032"/>
                <a:gd name="T35" fmla="*/ 381 h 819"/>
                <a:gd name="T36" fmla="*/ 530 w 1032"/>
                <a:gd name="T37" fmla="*/ 428 h 819"/>
                <a:gd name="T38" fmla="*/ 578 w 1032"/>
                <a:gd name="T39" fmla="*/ 460 h 819"/>
                <a:gd name="T40" fmla="*/ 635 w 1032"/>
                <a:gd name="T41" fmla="*/ 479 h 819"/>
                <a:gd name="T42" fmla="*/ 682 w 1032"/>
                <a:gd name="T43" fmla="*/ 480 h 819"/>
                <a:gd name="T44" fmla="*/ 741 w 1032"/>
                <a:gd name="T45" fmla="*/ 466 h 819"/>
                <a:gd name="T46" fmla="*/ 792 w 1032"/>
                <a:gd name="T47" fmla="*/ 437 h 819"/>
                <a:gd name="T48" fmla="*/ 833 w 1032"/>
                <a:gd name="T49" fmla="*/ 394 h 819"/>
                <a:gd name="T50" fmla="*/ 891 w 1032"/>
                <a:gd name="T51" fmla="*/ 281 h 819"/>
                <a:gd name="T52" fmla="*/ 967 w 1032"/>
                <a:gd name="T53" fmla="*/ 284 h 819"/>
                <a:gd name="T54" fmla="*/ 1029 w 1032"/>
                <a:gd name="T55" fmla="*/ 206 h 819"/>
                <a:gd name="T56" fmla="*/ 1031 w 1032"/>
                <a:gd name="T57" fmla="*/ 188 h 819"/>
                <a:gd name="T58" fmla="*/ 994 w 1032"/>
                <a:gd name="T59" fmla="*/ 139 h 819"/>
                <a:gd name="T60" fmla="*/ 939 w 1032"/>
                <a:gd name="T61" fmla="*/ 110 h 819"/>
                <a:gd name="T62" fmla="*/ 897 w 1032"/>
                <a:gd name="T63" fmla="*/ 104 h 819"/>
                <a:gd name="T64" fmla="*/ 866 w 1032"/>
                <a:gd name="T65" fmla="*/ 108 h 819"/>
                <a:gd name="T66" fmla="*/ 818 w 1032"/>
                <a:gd name="T67" fmla="*/ 127 h 819"/>
                <a:gd name="T68" fmla="*/ 764 w 1032"/>
                <a:gd name="T69" fmla="*/ 186 h 819"/>
                <a:gd name="T70" fmla="*/ 694 w 1032"/>
                <a:gd name="T71" fmla="*/ 332 h 819"/>
                <a:gd name="T72" fmla="*/ 666 w 1032"/>
                <a:gd name="T73" fmla="*/ 344 h 819"/>
                <a:gd name="T74" fmla="*/ 643 w 1032"/>
                <a:gd name="T75" fmla="*/ 336 h 819"/>
                <a:gd name="T76" fmla="*/ 569 w 1032"/>
                <a:gd name="T77" fmla="*/ 186 h 819"/>
                <a:gd name="T78" fmla="*/ 546 w 1032"/>
                <a:gd name="T79" fmla="*/ 153 h 819"/>
                <a:gd name="T80" fmla="*/ 549 w 1032"/>
                <a:gd name="T81" fmla="*/ 99 h 819"/>
                <a:gd name="T82" fmla="*/ 652 w 1032"/>
                <a:gd name="T83" fmla="*/ 28 h 819"/>
                <a:gd name="T84" fmla="*/ 682 w 1032"/>
                <a:gd name="T85" fmla="*/ 6 h 819"/>
                <a:gd name="T86" fmla="*/ 678 w 1032"/>
                <a:gd name="T87" fmla="*/ 0 h 819"/>
                <a:gd name="T88" fmla="*/ 658 w 1032"/>
                <a:gd name="T89" fmla="*/ 8 h 819"/>
                <a:gd name="T90" fmla="*/ 540 w 1032"/>
                <a:gd name="T91" fmla="*/ 80 h 819"/>
                <a:gd name="T92" fmla="*/ 489 w 1032"/>
                <a:gd name="T93" fmla="*/ 114 h 819"/>
                <a:gd name="T94" fmla="*/ 436 w 1032"/>
                <a:gd name="T95" fmla="*/ 104 h 819"/>
                <a:gd name="T96" fmla="*/ 391 w 1032"/>
                <a:gd name="T97" fmla="*/ 111 h 819"/>
                <a:gd name="T98" fmla="*/ 342 w 1032"/>
                <a:gd name="T99" fmla="*/ 138 h 819"/>
                <a:gd name="T100" fmla="*/ 305 w 1032"/>
                <a:gd name="T101" fmla="*/ 182 h 819"/>
                <a:gd name="T102" fmla="*/ 289 w 1032"/>
                <a:gd name="T103" fmla="*/ 237 h 819"/>
                <a:gd name="T104" fmla="*/ 249 w 1032"/>
                <a:gd name="T105" fmla="*/ 308 h 819"/>
                <a:gd name="T106" fmla="*/ 116 w 1032"/>
                <a:gd name="T107" fmla="*/ 451 h 819"/>
                <a:gd name="T108" fmla="*/ 31 w 1032"/>
                <a:gd name="T109" fmla="*/ 580 h 819"/>
                <a:gd name="T110" fmla="*/ 2 w 1032"/>
                <a:gd name="T111" fmla="*/ 662 h 819"/>
                <a:gd name="T112" fmla="*/ 1 w 1032"/>
                <a:gd name="T113" fmla="*/ 708 h 819"/>
                <a:gd name="T114" fmla="*/ 16 w 1032"/>
                <a:gd name="T115" fmla="*/ 745 h 819"/>
                <a:gd name="T116" fmla="*/ 46 w 1032"/>
                <a:gd name="T117" fmla="*/ 772 h 819"/>
                <a:gd name="T118" fmla="*/ 104 w 1032"/>
                <a:gd name="T119" fmla="*/ 786 h 819"/>
                <a:gd name="T120" fmla="*/ 179 w 1032"/>
                <a:gd name="T121" fmla="*/ 777 h 819"/>
                <a:gd name="T122" fmla="*/ 289 w 1032"/>
                <a:gd name="T123" fmla="*/ 739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2" h="819">
                  <a:moveTo>
                    <a:pt x="289" y="819"/>
                  </a:moveTo>
                  <a:lnTo>
                    <a:pt x="442" y="819"/>
                  </a:lnTo>
                  <a:lnTo>
                    <a:pt x="442" y="660"/>
                  </a:lnTo>
                  <a:lnTo>
                    <a:pt x="442" y="660"/>
                  </a:lnTo>
                  <a:lnTo>
                    <a:pt x="506" y="620"/>
                  </a:lnTo>
                  <a:lnTo>
                    <a:pt x="569" y="579"/>
                  </a:lnTo>
                  <a:lnTo>
                    <a:pt x="569" y="579"/>
                  </a:lnTo>
                  <a:lnTo>
                    <a:pt x="582" y="569"/>
                  </a:lnTo>
                  <a:lnTo>
                    <a:pt x="593" y="559"/>
                  </a:lnTo>
                  <a:lnTo>
                    <a:pt x="593" y="559"/>
                  </a:lnTo>
                  <a:lnTo>
                    <a:pt x="596" y="557"/>
                  </a:lnTo>
                  <a:lnTo>
                    <a:pt x="598" y="553"/>
                  </a:lnTo>
                  <a:lnTo>
                    <a:pt x="598" y="551"/>
                  </a:lnTo>
                  <a:lnTo>
                    <a:pt x="598" y="550"/>
                  </a:lnTo>
                  <a:lnTo>
                    <a:pt x="595" y="549"/>
                  </a:lnTo>
                  <a:lnTo>
                    <a:pt x="594" y="549"/>
                  </a:lnTo>
                  <a:lnTo>
                    <a:pt x="588" y="550"/>
                  </a:lnTo>
                  <a:lnTo>
                    <a:pt x="588" y="550"/>
                  </a:lnTo>
                  <a:lnTo>
                    <a:pt x="560" y="567"/>
                  </a:lnTo>
                  <a:lnTo>
                    <a:pt x="560" y="567"/>
                  </a:lnTo>
                  <a:lnTo>
                    <a:pt x="517" y="593"/>
                  </a:lnTo>
                  <a:lnTo>
                    <a:pt x="474" y="619"/>
                  </a:lnTo>
                  <a:lnTo>
                    <a:pt x="435" y="640"/>
                  </a:lnTo>
                  <a:lnTo>
                    <a:pt x="397" y="661"/>
                  </a:lnTo>
                  <a:lnTo>
                    <a:pt x="361" y="678"/>
                  </a:lnTo>
                  <a:lnTo>
                    <a:pt x="326" y="692"/>
                  </a:lnTo>
                  <a:lnTo>
                    <a:pt x="295" y="703"/>
                  </a:lnTo>
                  <a:lnTo>
                    <a:pt x="264" y="713"/>
                  </a:lnTo>
                  <a:lnTo>
                    <a:pt x="237" y="719"/>
                  </a:lnTo>
                  <a:lnTo>
                    <a:pt x="210" y="722"/>
                  </a:lnTo>
                  <a:lnTo>
                    <a:pt x="187" y="724"/>
                  </a:lnTo>
                  <a:lnTo>
                    <a:pt x="175" y="722"/>
                  </a:lnTo>
                  <a:lnTo>
                    <a:pt x="165" y="721"/>
                  </a:lnTo>
                  <a:lnTo>
                    <a:pt x="156" y="720"/>
                  </a:lnTo>
                  <a:lnTo>
                    <a:pt x="146" y="716"/>
                  </a:lnTo>
                  <a:lnTo>
                    <a:pt x="138" y="713"/>
                  </a:lnTo>
                  <a:lnTo>
                    <a:pt x="129" y="709"/>
                  </a:lnTo>
                  <a:lnTo>
                    <a:pt x="121" y="704"/>
                  </a:lnTo>
                  <a:lnTo>
                    <a:pt x="115" y="698"/>
                  </a:lnTo>
                  <a:lnTo>
                    <a:pt x="107" y="692"/>
                  </a:lnTo>
                  <a:lnTo>
                    <a:pt x="101" y="685"/>
                  </a:lnTo>
                  <a:lnTo>
                    <a:pt x="101" y="685"/>
                  </a:lnTo>
                  <a:lnTo>
                    <a:pt x="98" y="678"/>
                  </a:lnTo>
                  <a:lnTo>
                    <a:pt x="94" y="670"/>
                  </a:lnTo>
                  <a:lnTo>
                    <a:pt x="91" y="663"/>
                  </a:lnTo>
                  <a:lnTo>
                    <a:pt x="89" y="655"/>
                  </a:lnTo>
                  <a:lnTo>
                    <a:pt x="87" y="648"/>
                  </a:lnTo>
                  <a:lnTo>
                    <a:pt x="87" y="639"/>
                  </a:lnTo>
                  <a:lnTo>
                    <a:pt x="88" y="621"/>
                  </a:lnTo>
                  <a:lnTo>
                    <a:pt x="92" y="602"/>
                  </a:lnTo>
                  <a:lnTo>
                    <a:pt x="98" y="581"/>
                  </a:lnTo>
                  <a:lnTo>
                    <a:pt x="106" y="559"/>
                  </a:lnTo>
                  <a:lnTo>
                    <a:pt x="118" y="536"/>
                  </a:lnTo>
                  <a:lnTo>
                    <a:pt x="132" y="512"/>
                  </a:lnTo>
                  <a:lnTo>
                    <a:pt x="148" y="488"/>
                  </a:lnTo>
                  <a:lnTo>
                    <a:pt x="167" y="463"/>
                  </a:lnTo>
                  <a:lnTo>
                    <a:pt x="187" y="436"/>
                  </a:lnTo>
                  <a:lnTo>
                    <a:pt x="210" y="410"/>
                  </a:lnTo>
                  <a:lnTo>
                    <a:pt x="234" y="383"/>
                  </a:lnTo>
                  <a:lnTo>
                    <a:pt x="260" y="354"/>
                  </a:lnTo>
                  <a:lnTo>
                    <a:pt x="289" y="326"/>
                  </a:lnTo>
                  <a:lnTo>
                    <a:pt x="289" y="681"/>
                  </a:lnTo>
                  <a:lnTo>
                    <a:pt x="289" y="681"/>
                  </a:lnTo>
                  <a:lnTo>
                    <a:pt x="322" y="668"/>
                  </a:lnTo>
                  <a:lnTo>
                    <a:pt x="359" y="652"/>
                  </a:lnTo>
                  <a:lnTo>
                    <a:pt x="400" y="633"/>
                  </a:lnTo>
                  <a:lnTo>
                    <a:pt x="442" y="610"/>
                  </a:lnTo>
                  <a:lnTo>
                    <a:pt x="442" y="281"/>
                  </a:lnTo>
                  <a:lnTo>
                    <a:pt x="476" y="353"/>
                  </a:lnTo>
                  <a:lnTo>
                    <a:pt x="476" y="353"/>
                  </a:lnTo>
                  <a:lnTo>
                    <a:pt x="483" y="367"/>
                  </a:lnTo>
                  <a:lnTo>
                    <a:pt x="491" y="381"/>
                  </a:lnTo>
                  <a:lnTo>
                    <a:pt x="500" y="394"/>
                  </a:lnTo>
                  <a:lnTo>
                    <a:pt x="509" y="406"/>
                  </a:lnTo>
                  <a:lnTo>
                    <a:pt x="519" y="418"/>
                  </a:lnTo>
                  <a:lnTo>
                    <a:pt x="530" y="428"/>
                  </a:lnTo>
                  <a:lnTo>
                    <a:pt x="541" y="437"/>
                  </a:lnTo>
                  <a:lnTo>
                    <a:pt x="553" y="446"/>
                  </a:lnTo>
                  <a:lnTo>
                    <a:pt x="565" y="454"/>
                  </a:lnTo>
                  <a:lnTo>
                    <a:pt x="578" y="460"/>
                  </a:lnTo>
                  <a:lnTo>
                    <a:pt x="592" y="466"/>
                  </a:lnTo>
                  <a:lnTo>
                    <a:pt x="606" y="471"/>
                  </a:lnTo>
                  <a:lnTo>
                    <a:pt x="621" y="475"/>
                  </a:lnTo>
                  <a:lnTo>
                    <a:pt x="635" y="479"/>
                  </a:lnTo>
                  <a:lnTo>
                    <a:pt x="651" y="480"/>
                  </a:lnTo>
                  <a:lnTo>
                    <a:pt x="666" y="480"/>
                  </a:lnTo>
                  <a:lnTo>
                    <a:pt x="666" y="480"/>
                  </a:lnTo>
                  <a:lnTo>
                    <a:pt x="682" y="480"/>
                  </a:lnTo>
                  <a:lnTo>
                    <a:pt x="698" y="479"/>
                  </a:lnTo>
                  <a:lnTo>
                    <a:pt x="712" y="475"/>
                  </a:lnTo>
                  <a:lnTo>
                    <a:pt x="727" y="471"/>
                  </a:lnTo>
                  <a:lnTo>
                    <a:pt x="741" y="466"/>
                  </a:lnTo>
                  <a:lnTo>
                    <a:pt x="755" y="460"/>
                  </a:lnTo>
                  <a:lnTo>
                    <a:pt x="768" y="454"/>
                  </a:lnTo>
                  <a:lnTo>
                    <a:pt x="780" y="446"/>
                  </a:lnTo>
                  <a:lnTo>
                    <a:pt x="792" y="437"/>
                  </a:lnTo>
                  <a:lnTo>
                    <a:pt x="803" y="428"/>
                  </a:lnTo>
                  <a:lnTo>
                    <a:pt x="814" y="418"/>
                  </a:lnTo>
                  <a:lnTo>
                    <a:pt x="823" y="406"/>
                  </a:lnTo>
                  <a:lnTo>
                    <a:pt x="833" y="394"/>
                  </a:lnTo>
                  <a:lnTo>
                    <a:pt x="841" y="381"/>
                  </a:lnTo>
                  <a:lnTo>
                    <a:pt x="850" y="367"/>
                  </a:lnTo>
                  <a:lnTo>
                    <a:pt x="857" y="353"/>
                  </a:lnTo>
                  <a:lnTo>
                    <a:pt x="891" y="281"/>
                  </a:lnTo>
                  <a:lnTo>
                    <a:pt x="891" y="365"/>
                  </a:lnTo>
                  <a:lnTo>
                    <a:pt x="891" y="365"/>
                  </a:lnTo>
                  <a:lnTo>
                    <a:pt x="931" y="324"/>
                  </a:lnTo>
                  <a:lnTo>
                    <a:pt x="967" y="284"/>
                  </a:lnTo>
                  <a:lnTo>
                    <a:pt x="1000" y="246"/>
                  </a:lnTo>
                  <a:lnTo>
                    <a:pt x="1015" y="225"/>
                  </a:lnTo>
                  <a:lnTo>
                    <a:pt x="1029" y="206"/>
                  </a:lnTo>
                  <a:lnTo>
                    <a:pt x="1029" y="206"/>
                  </a:lnTo>
                  <a:lnTo>
                    <a:pt x="1031" y="201"/>
                  </a:lnTo>
                  <a:lnTo>
                    <a:pt x="1032" y="197"/>
                  </a:lnTo>
                  <a:lnTo>
                    <a:pt x="1032" y="192"/>
                  </a:lnTo>
                  <a:lnTo>
                    <a:pt x="1031" y="188"/>
                  </a:lnTo>
                  <a:lnTo>
                    <a:pt x="1031" y="188"/>
                  </a:lnTo>
                  <a:lnTo>
                    <a:pt x="1020" y="171"/>
                  </a:lnTo>
                  <a:lnTo>
                    <a:pt x="1008" y="154"/>
                  </a:lnTo>
                  <a:lnTo>
                    <a:pt x="994" y="139"/>
                  </a:lnTo>
                  <a:lnTo>
                    <a:pt x="977" y="127"/>
                  </a:lnTo>
                  <a:lnTo>
                    <a:pt x="959" y="118"/>
                  </a:lnTo>
                  <a:lnTo>
                    <a:pt x="950" y="114"/>
                  </a:lnTo>
                  <a:lnTo>
                    <a:pt x="939" y="110"/>
                  </a:lnTo>
                  <a:lnTo>
                    <a:pt x="930" y="108"/>
                  </a:lnTo>
                  <a:lnTo>
                    <a:pt x="919" y="105"/>
                  </a:lnTo>
                  <a:lnTo>
                    <a:pt x="908" y="104"/>
                  </a:lnTo>
                  <a:lnTo>
                    <a:pt x="897" y="104"/>
                  </a:lnTo>
                  <a:lnTo>
                    <a:pt x="897" y="104"/>
                  </a:lnTo>
                  <a:lnTo>
                    <a:pt x="886" y="104"/>
                  </a:lnTo>
                  <a:lnTo>
                    <a:pt x="876" y="105"/>
                  </a:lnTo>
                  <a:lnTo>
                    <a:pt x="866" y="108"/>
                  </a:lnTo>
                  <a:lnTo>
                    <a:pt x="856" y="110"/>
                  </a:lnTo>
                  <a:lnTo>
                    <a:pt x="845" y="114"/>
                  </a:lnTo>
                  <a:lnTo>
                    <a:pt x="837" y="118"/>
                  </a:lnTo>
                  <a:lnTo>
                    <a:pt x="818" y="127"/>
                  </a:lnTo>
                  <a:lnTo>
                    <a:pt x="802" y="139"/>
                  </a:lnTo>
                  <a:lnTo>
                    <a:pt x="787" y="154"/>
                  </a:lnTo>
                  <a:lnTo>
                    <a:pt x="775" y="169"/>
                  </a:lnTo>
                  <a:lnTo>
                    <a:pt x="764" y="186"/>
                  </a:lnTo>
                  <a:lnTo>
                    <a:pt x="700" y="324"/>
                  </a:lnTo>
                  <a:lnTo>
                    <a:pt x="700" y="324"/>
                  </a:lnTo>
                  <a:lnTo>
                    <a:pt x="697" y="329"/>
                  </a:lnTo>
                  <a:lnTo>
                    <a:pt x="694" y="332"/>
                  </a:lnTo>
                  <a:lnTo>
                    <a:pt x="691" y="336"/>
                  </a:lnTo>
                  <a:lnTo>
                    <a:pt x="686" y="340"/>
                  </a:lnTo>
                  <a:lnTo>
                    <a:pt x="677" y="343"/>
                  </a:lnTo>
                  <a:lnTo>
                    <a:pt x="666" y="344"/>
                  </a:lnTo>
                  <a:lnTo>
                    <a:pt x="666" y="344"/>
                  </a:lnTo>
                  <a:lnTo>
                    <a:pt x="657" y="343"/>
                  </a:lnTo>
                  <a:lnTo>
                    <a:pt x="647" y="340"/>
                  </a:lnTo>
                  <a:lnTo>
                    <a:pt x="643" y="336"/>
                  </a:lnTo>
                  <a:lnTo>
                    <a:pt x="639" y="332"/>
                  </a:lnTo>
                  <a:lnTo>
                    <a:pt x="636" y="329"/>
                  </a:lnTo>
                  <a:lnTo>
                    <a:pt x="634" y="324"/>
                  </a:lnTo>
                  <a:lnTo>
                    <a:pt x="569" y="186"/>
                  </a:lnTo>
                  <a:lnTo>
                    <a:pt x="569" y="186"/>
                  </a:lnTo>
                  <a:lnTo>
                    <a:pt x="564" y="178"/>
                  </a:lnTo>
                  <a:lnTo>
                    <a:pt x="558" y="169"/>
                  </a:lnTo>
                  <a:lnTo>
                    <a:pt x="546" y="153"/>
                  </a:lnTo>
                  <a:lnTo>
                    <a:pt x="530" y="139"/>
                  </a:lnTo>
                  <a:lnTo>
                    <a:pt x="514" y="127"/>
                  </a:lnTo>
                  <a:lnTo>
                    <a:pt x="514" y="127"/>
                  </a:lnTo>
                  <a:lnTo>
                    <a:pt x="549" y="99"/>
                  </a:lnTo>
                  <a:lnTo>
                    <a:pt x="583" y="74"/>
                  </a:lnTo>
                  <a:lnTo>
                    <a:pt x="618" y="50"/>
                  </a:lnTo>
                  <a:lnTo>
                    <a:pt x="652" y="28"/>
                  </a:lnTo>
                  <a:lnTo>
                    <a:pt x="652" y="28"/>
                  </a:lnTo>
                  <a:lnTo>
                    <a:pt x="666" y="19"/>
                  </a:lnTo>
                  <a:lnTo>
                    <a:pt x="678" y="10"/>
                  </a:lnTo>
                  <a:lnTo>
                    <a:pt x="678" y="10"/>
                  </a:lnTo>
                  <a:lnTo>
                    <a:pt x="682" y="6"/>
                  </a:lnTo>
                  <a:lnTo>
                    <a:pt x="682" y="4"/>
                  </a:lnTo>
                  <a:lnTo>
                    <a:pt x="682" y="2"/>
                  </a:lnTo>
                  <a:lnTo>
                    <a:pt x="681" y="0"/>
                  </a:lnTo>
                  <a:lnTo>
                    <a:pt x="678" y="0"/>
                  </a:lnTo>
                  <a:lnTo>
                    <a:pt x="675" y="0"/>
                  </a:lnTo>
                  <a:lnTo>
                    <a:pt x="671" y="2"/>
                  </a:lnTo>
                  <a:lnTo>
                    <a:pt x="671" y="2"/>
                  </a:lnTo>
                  <a:lnTo>
                    <a:pt x="658" y="8"/>
                  </a:lnTo>
                  <a:lnTo>
                    <a:pt x="643" y="16"/>
                  </a:lnTo>
                  <a:lnTo>
                    <a:pt x="643" y="16"/>
                  </a:lnTo>
                  <a:lnTo>
                    <a:pt x="575" y="58"/>
                  </a:lnTo>
                  <a:lnTo>
                    <a:pt x="540" y="80"/>
                  </a:lnTo>
                  <a:lnTo>
                    <a:pt x="506" y="103"/>
                  </a:lnTo>
                  <a:lnTo>
                    <a:pt x="506" y="103"/>
                  </a:lnTo>
                  <a:lnTo>
                    <a:pt x="489" y="114"/>
                  </a:lnTo>
                  <a:lnTo>
                    <a:pt x="489" y="114"/>
                  </a:lnTo>
                  <a:lnTo>
                    <a:pt x="477" y="110"/>
                  </a:lnTo>
                  <a:lnTo>
                    <a:pt x="464" y="107"/>
                  </a:lnTo>
                  <a:lnTo>
                    <a:pt x="450" y="105"/>
                  </a:lnTo>
                  <a:lnTo>
                    <a:pt x="436" y="104"/>
                  </a:lnTo>
                  <a:lnTo>
                    <a:pt x="436" y="104"/>
                  </a:lnTo>
                  <a:lnTo>
                    <a:pt x="420" y="105"/>
                  </a:lnTo>
                  <a:lnTo>
                    <a:pt x="406" y="108"/>
                  </a:lnTo>
                  <a:lnTo>
                    <a:pt x="391" y="111"/>
                  </a:lnTo>
                  <a:lnTo>
                    <a:pt x="378" y="116"/>
                  </a:lnTo>
                  <a:lnTo>
                    <a:pt x="366" y="122"/>
                  </a:lnTo>
                  <a:lnTo>
                    <a:pt x="353" y="130"/>
                  </a:lnTo>
                  <a:lnTo>
                    <a:pt x="342" y="138"/>
                  </a:lnTo>
                  <a:lnTo>
                    <a:pt x="331" y="148"/>
                  </a:lnTo>
                  <a:lnTo>
                    <a:pt x="321" y="159"/>
                  </a:lnTo>
                  <a:lnTo>
                    <a:pt x="313" y="169"/>
                  </a:lnTo>
                  <a:lnTo>
                    <a:pt x="305" y="182"/>
                  </a:lnTo>
                  <a:lnTo>
                    <a:pt x="299" y="195"/>
                  </a:lnTo>
                  <a:lnTo>
                    <a:pt x="295" y="208"/>
                  </a:lnTo>
                  <a:lnTo>
                    <a:pt x="291" y="223"/>
                  </a:lnTo>
                  <a:lnTo>
                    <a:pt x="289" y="237"/>
                  </a:lnTo>
                  <a:lnTo>
                    <a:pt x="289" y="252"/>
                  </a:lnTo>
                  <a:lnTo>
                    <a:pt x="289" y="272"/>
                  </a:lnTo>
                  <a:lnTo>
                    <a:pt x="289" y="272"/>
                  </a:lnTo>
                  <a:lnTo>
                    <a:pt x="249" y="308"/>
                  </a:lnTo>
                  <a:lnTo>
                    <a:pt x="211" y="344"/>
                  </a:lnTo>
                  <a:lnTo>
                    <a:pt x="176" y="381"/>
                  </a:lnTo>
                  <a:lnTo>
                    <a:pt x="145" y="416"/>
                  </a:lnTo>
                  <a:lnTo>
                    <a:pt x="116" y="451"/>
                  </a:lnTo>
                  <a:lnTo>
                    <a:pt x="91" y="485"/>
                  </a:lnTo>
                  <a:lnTo>
                    <a:pt x="68" y="517"/>
                  </a:lnTo>
                  <a:lnTo>
                    <a:pt x="47" y="550"/>
                  </a:lnTo>
                  <a:lnTo>
                    <a:pt x="31" y="580"/>
                  </a:lnTo>
                  <a:lnTo>
                    <a:pt x="18" y="609"/>
                  </a:lnTo>
                  <a:lnTo>
                    <a:pt x="8" y="637"/>
                  </a:lnTo>
                  <a:lnTo>
                    <a:pt x="5" y="650"/>
                  </a:lnTo>
                  <a:lnTo>
                    <a:pt x="2" y="662"/>
                  </a:lnTo>
                  <a:lnTo>
                    <a:pt x="0" y="674"/>
                  </a:lnTo>
                  <a:lnTo>
                    <a:pt x="0" y="686"/>
                  </a:lnTo>
                  <a:lnTo>
                    <a:pt x="0" y="697"/>
                  </a:lnTo>
                  <a:lnTo>
                    <a:pt x="1" y="708"/>
                  </a:lnTo>
                  <a:lnTo>
                    <a:pt x="4" y="718"/>
                  </a:lnTo>
                  <a:lnTo>
                    <a:pt x="6" y="727"/>
                  </a:lnTo>
                  <a:lnTo>
                    <a:pt x="11" y="737"/>
                  </a:lnTo>
                  <a:lnTo>
                    <a:pt x="16" y="745"/>
                  </a:lnTo>
                  <a:lnTo>
                    <a:pt x="16" y="745"/>
                  </a:lnTo>
                  <a:lnTo>
                    <a:pt x="24" y="756"/>
                  </a:lnTo>
                  <a:lnTo>
                    <a:pt x="35" y="765"/>
                  </a:lnTo>
                  <a:lnTo>
                    <a:pt x="46" y="772"/>
                  </a:lnTo>
                  <a:lnTo>
                    <a:pt x="59" y="778"/>
                  </a:lnTo>
                  <a:lnTo>
                    <a:pt x="72" y="783"/>
                  </a:lnTo>
                  <a:lnTo>
                    <a:pt x="88" y="785"/>
                  </a:lnTo>
                  <a:lnTo>
                    <a:pt x="104" y="786"/>
                  </a:lnTo>
                  <a:lnTo>
                    <a:pt x="122" y="786"/>
                  </a:lnTo>
                  <a:lnTo>
                    <a:pt x="140" y="784"/>
                  </a:lnTo>
                  <a:lnTo>
                    <a:pt x="158" y="782"/>
                  </a:lnTo>
                  <a:lnTo>
                    <a:pt x="179" y="777"/>
                  </a:lnTo>
                  <a:lnTo>
                    <a:pt x="199" y="772"/>
                  </a:lnTo>
                  <a:lnTo>
                    <a:pt x="220" y="765"/>
                  </a:lnTo>
                  <a:lnTo>
                    <a:pt x="243" y="757"/>
                  </a:lnTo>
                  <a:lnTo>
                    <a:pt x="289" y="739"/>
                  </a:lnTo>
                  <a:lnTo>
                    <a:pt x="289" y="8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1" name="Freeform 42">
              <a:extLst>
                <a:ext uri="{FF2B5EF4-FFF2-40B4-BE49-F238E27FC236}">
                  <a16:creationId xmlns:a16="http://schemas.microsoft.com/office/drawing/2014/main" id="{671B3B3E-DF7B-9F4D-89BB-6A75B82C225D}"/>
                </a:ext>
              </a:extLst>
            </p:cNvPr>
            <p:cNvSpPr>
              <a:spLocks noEditPoints="1"/>
            </p:cNvSpPr>
            <p:nvPr/>
          </p:nvSpPr>
          <p:spPr bwMode="auto">
            <a:xfrm>
              <a:off x="4046538" y="938213"/>
              <a:ext cx="69850" cy="68263"/>
            </a:xfrm>
            <a:custGeom>
              <a:avLst/>
              <a:gdLst>
                <a:gd name="T0" fmla="*/ 0 w 87"/>
                <a:gd name="T1" fmla="*/ 44 h 87"/>
                <a:gd name="T2" fmla="*/ 4 w 87"/>
                <a:gd name="T3" fmla="*/ 27 h 87"/>
                <a:gd name="T4" fmla="*/ 14 w 87"/>
                <a:gd name="T5" fmla="*/ 12 h 87"/>
                <a:gd name="T6" fmla="*/ 27 w 87"/>
                <a:gd name="T7" fmla="*/ 4 h 87"/>
                <a:gd name="T8" fmla="*/ 44 w 87"/>
                <a:gd name="T9" fmla="*/ 0 h 87"/>
                <a:gd name="T10" fmla="*/ 52 w 87"/>
                <a:gd name="T11" fmla="*/ 0 h 87"/>
                <a:gd name="T12" fmla="*/ 68 w 87"/>
                <a:gd name="T13" fmla="*/ 7 h 87"/>
                <a:gd name="T14" fmla="*/ 80 w 87"/>
                <a:gd name="T15" fmla="*/ 19 h 87"/>
                <a:gd name="T16" fmla="*/ 86 w 87"/>
                <a:gd name="T17" fmla="*/ 35 h 87"/>
                <a:gd name="T18" fmla="*/ 87 w 87"/>
                <a:gd name="T19" fmla="*/ 44 h 87"/>
                <a:gd name="T20" fmla="*/ 84 w 87"/>
                <a:gd name="T21" fmla="*/ 61 h 87"/>
                <a:gd name="T22" fmla="*/ 75 w 87"/>
                <a:gd name="T23" fmla="*/ 74 h 87"/>
                <a:gd name="T24" fmla="*/ 61 w 87"/>
                <a:gd name="T25" fmla="*/ 83 h 87"/>
                <a:gd name="T26" fmla="*/ 44 w 87"/>
                <a:gd name="T27" fmla="*/ 87 h 87"/>
                <a:gd name="T28" fmla="*/ 35 w 87"/>
                <a:gd name="T29" fmla="*/ 86 h 87"/>
                <a:gd name="T30" fmla="*/ 20 w 87"/>
                <a:gd name="T31" fmla="*/ 80 h 87"/>
                <a:gd name="T32" fmla="*/ 8 w 87"/>
                <a:gd name="T33" fmla="*/ 68 h 87"/>
                <a:gd name="T34" fmla="*/ 2 w 87"/>
                <a:gd name="T35" fmla="*/ 52 h 87"/>
                <a:gd name="T36" fmla="*/ 0 w 87"/>
                <a:gd name="T37" fmla="*/ 44 h 87"/>
                <a:gd name="T38" fmla="*/ 76 w 87"/>
                <a:gd name="T39" fmla="*/ 44 h 87"/>
                <a:gd name="T40" fmla="*/ 74 w 87"/>
                <a:gd name="T41" fmla="*/ 29 h 87"/>
                <a:gd name="T42" fmla="*/ 67 w 87"/>
                <a:gd name="T43" fmla="*/ 18 h 87"/>
                <a:gd name="T44" fmla="*/ 57 w 87"/>
                <a:gd name="T45" fmla="*/ 11 h 87"/>
                <a:gd name="T46" fmla="*/ 44 w 87"/>
                <a:gd name="T47" fmla="*/ 9 h 87"/>
                <a:gd name="T48" fmla="*/ 38 w 87"/>
                <a:gd name="T49" fmla="*/ 9 h 87"/>
                <a:gd name="T50" fmla="*/ 26 w 87"/>
                <a:gd name="T51" fmla="*/ 13 h 87"/>
                <a:gd name="T52" fmla="*/ 16 w 87"/>
                <a:gd name="T53" fmla="*/ 23 h 87"/>
                <a:gd name="T54" fmla="*/ 11 w 87"/>
                <a:gd name="T55" fmla="*/ 36 h 87"/>
                <a:gd name="T56" fmla="*/ 11 w 87"/>
                <a:gd name="T57" fmla="*/ 44 h 87"/>
                <a:gd name="T58" fmla="*/ 14 w 87"/>
                <a:gd name="T59" fmla="*/ 57 h 87"/>
                <a:gd name="T60" fmla="*/ 21 w 87"/>
                <a:gd name="T61" fmla="*/ 69 h 87"/>
                <a:gd name="T62" fmla="*/ 31 w 87"/>
                <a:gd name="T63" fmla="*/ 76 h 87"/>
                <a:gd name="T64" fmla="*/ 44 w 87"/>
                <a:gd name="T65" fmla="*/ 79 h 87"/>
                <a:gd name="T66" fmla="*/ 51 w 87"/>
                <a:gd name="T67" fmla="*/ 77 h 87"/>
                <a:gd name="T68" fmla="*/ 62 w 87"/>
                <a:gd name="T69" fmla="*/ 73 h 87"/>
                <a:gd name="T70" fmla="*/ 72 w 87"/>
                <a:gd name="T71" fmla="*/ 63 h 87"/>
                <a:gd name="T72" fmla="*/ 76 w 87"/>
                <a:gd name="T73" fmla="*/ 51 h 87"/>
                <a:gd name="T74" fmla="*/ 76 w 87"/>
                <a:gd name="T75" fmla="*/ 44 h 87"/>
                <a:gd name="T76" fmla="*/ 45 w 87"/>
                <a:gd name="T77" fmla="*/ 18 h 87"/>
                <a:gd name="T78" fmla="*/ 53 w 87"/>
                <a:gd name="T79" fmla="*/ 19 h 87"/>
                <a:gd name="T80" fmla="*/ 61 w 87"/>
                <a:gd name="T81" fmla="*/ 24 h 87"/>
                <a:gd name="T82" fmla="*/ 63 w 87"/>
                <a:gd name="T83" fmla="*/ 33 h 87"/>
                <a:gd name="T84" fmla="*/ 63 w 87"/>
                <a:gd name="T85" fmla="*/ 39 h 87"/>
                <a:gd name="T86" fmla="*/ 56 w 87"/>
                <a:gd name="T87" fmla="*/ 45 h 87"/>
                <a:gd name="T88" fmla="*/ 64 w 87"/>
                <a:gd name="T89" fmla="*/ 68 h 87"/>
                <a:gd name="T90" fmla="*/ 41 w 87"/>
                <a:gd name="T91" fmla="*/ 47 h 87"/>
                <a:gd name="T92" fmla="*/ 37 w 87"/>
                <a:gd name="T93" fmla="*/ 68 h 87"/>
                <a:gd name="T94" fmla="*/ 27 w 87"/>
                <a:gd name="T95" fmla="*/ 18 h 87"/>
                <a:gd name="T96" fmla="*/ 44 w 87"/>
                <a:gd name="T97" fmla="*/ 40 h 87"/>
                <a:gd name="T98" fmla="*/ 49 w 87"/>
                <a:gd name="T99" fmla="*/ 40 h 87"/>
                <a:gd name="T100" fmla="*/ 53 w 87"/>
                <a:gd name="T101" fmla="*/ 36 h 87"/>
                <a:gd name="T102" fmla="*/ 55 w 87"/>
                <a:gd name="T103" fmla="*/ 33 h 87"/>
                <a:gd name="T104" fmla="*/ 51 w 87"/>
                <a:gd name="T105" fmla="*/ 27 h 87"/>
                <a:gd name="T106" fmla="*/ 45 w 87"/>
                <a:gd name="T107" fmla="*/ 26 h 87"/>
                <a:gd name="T108" fmla="*/ 37 w 87"/>
                <a:gd name="T10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 h="87">
                  <a:moveTo>
                    <a:pt x="0" y="44"/>
                  </a:moveTo>
                  <a:lnTo>
                    <a:pt x="0" y="44"/>
                  </a:lnTo>
                  <a:lnTo>
                    <a:pt x="2" y="35"/>
                  </a:lnTo>
                  <a:lnTo>
                    <a:pt x="4" y="27"/>
                  </a:lnTo>
                  <a:lnTo>
                    <a:pt x="8" y="19"/>
                  </a:lnTo>
                  <a:lnTo>
                    <a:pt x="14" y="12"/>
                  </a:lnTo>
                  <a:lnTo>
                    <a:pt x="20" y="7"/>
                  </a:lnTo>
                  <a:lnTo>
                    <a:pt x="27" y="4"/>
                  </a:lnTo>
                  <a:lnTo>
                    <a:pt x="35" y="0"/>
                  </a:lnTo>
                  <a:lnTo>
                    <a:pt x="44" y="0"/>
                  </a:lnTo>
                  <a:lnTo>
                    <a:pt x="44" y="0"/>
                  </a:lnTo>
                  <a:lnTo>
                    <a:pt x="52" y="0"/>
                  </a:lnTo>
                  <a:lnTo>
                    <a:pt x="61" y="4"/>
                  </a:lnTo>
                  <a:lnTo>
                    <a:pt x="68" y="7"/>
                  </a:lnTo>
                  <a:lnTo>
                    <a:pt x="75" y="12"/>
                  </a:lnTo>
                  <a:lnTo>
                    <a:pt x="80" y="19"/>
                  </a:lnTo>
                  <a:lnTo>
                    <a:pt x="84" y="27"/>
                  </a:lnTo>
                  <a:lnTo>
                    <a:pt x="86" y="35"/>
                  </a:lnTo>
                  <a:lnTo>
                    <a:pt x="87" y="44"/>
                  </a:lnTo>
                  <a:lnTo>
                    <a:pt x="87" y="44"/>
                  </a:lnTo>
                  <a:lnTo>
                    <a:pt x="86" y="52"/>
                  </a:lnTo>
                  <a:lnTo>
                    <a:pt x="84" y="61"/>
                  </a:lnTo>
                  <a:lnTo>
                    <a:pt x="80" y="68"/>
                  </a:lnTo>
                  <a:lnTo>
                    <a:pt x="75" y="74"/>
                  </a:lnTo>
                  <a:lnTo>
                    <a:pt x="68" y="80"/>
                  </a:lnTo>
                  <a:lnTo>
                    <a:pt x="61" y="83"/>
                  </a:lnTo>
                  <a:lnTo>
                    <a:pt x="52" y="86"/>
                  </a:lnTo>
                  <a:lnTo>
                    <a:pt x="44" y="87"/>
                  </a:lnTo>
                  <a:lnTo>
                    <a:pt x="44" y="87"/>
                  </a:lnTo>
                  <a:lnTo>
                    <a:pt x="35" y="86"/>
                  </a:lnTo>
                  <a:lnTo>
                    <a:pt x="27" y="83"/>
                  </a:lnTo>
                  <a:lnTo>
                    <a:pt x="20" y="80"/>
                  </a:lnTo>
                  <a:lnTo>
                    <a:pt x="14" y="74"/>
                  </a:lnTo>
                  <a:lnTo>
                    <a:pt x="8" y="68"/>
                  </a:lnTo>
                  <a:lnTo>
                    <a:pt x="4" y="61"/>
                  </a:lnTo>
                  <a:lnTo>
                    <a:pt x="2" y="52"/>
                  </a:lnTo>
                  <a:lnTo>
                    <a:pt x="0" y="44"/>
                  </a:lnTo>
                  <a:lnTo>
                    <a:pt x="0" y="44"/>
                  </a:lnTo>
                  <a:close/>
                  <a:moveTo>
                    <a:pt x="76" y="44"/>
                  </a:moveTo>
                  <a:lnTo>
                    <a:pt x="76" y="44"/>
                  </a:lnTo>
                  <a:lnTo>
                    <a:pt x="76" y="36"/>
                  </a:lnTo>
                  <a:lnTo>
                    <a:pt x="74" y="29"/>
                  </a:lnTo>
                  <a:lnTo>
                    <a:pt x="72" y="23"/>
                  </a:lnTo>
                  <a:lnTo>
                    <a:pt x="67" y="18"/>
                  </a:lnTo>
                  <a:lnTo>
                    <a:pt x="62" y="13"/>
                  </a:lnTo>
                  <a:lnTo>
                    <a:pt x="57" y="11"/>
                  </a:lnTo>
                  <a:lnTo>
                    <a:pt x="51" y="9"/>
                  </a:lnTo>
                  <a:lnTo>
                    <a:pt x="44" y="9"/>
                  </a:lnTo>
                  <a:lnTo>
                    <a:pt x="44" y="9"/>
                  </a:lnTo>
                  <a:lnTo>
                    <a:pt x="38" y="9"/>
                  </a:lnTo>
                  <a:lnTo>
                    <a:pt x="31" y="11"/>
                  </a:lnTo>
                  <a:lnTo>
                    <a:pt x="26" y="13"/>
                  </a:lnTo>
                  <a:lnTo>
                    <a:pt x="21" y="18"/>
                  </a:lnTo>
                  <a:lnTo>
                    <a:pt x="16" y="23"/>
                  </a:lnTo>
                  <a:lnTo>
                    <a:pt x="14" y="29"/>
                  </a:lnTo>
                  <a:lnTo>
                    <a:pt x="11" y="36"/>
                  </a:lnTo>
                  <a:lnTo>
                    <a:pt x="11" y="44"/>
                  </a:lnTo>
                  <a:lnTo>
                    <a:pt x="11" y="44"/>
                  </a:lnTo>
                  <a:lnTo>
                    <a:pt x="11" y="51"/>
                  </a:lnTo>
                  <a:lnTo>
                    <a:pt x="14" y="57"/>
                  </a:lnTo>
                  <a:lnTo>
                    <a:pt x="16" y="63"/>
                  </a:lnTo>
                  <a:lnTo>
                    <a:pt x="21" y="69"/>
                  </a:lnTo>
                  <a:lnTo>
                    <a:pt x="26" y="73"/>
                  </a:lnTo>
                  <a:lnTo>
                    <a:pt x="31" y="76"/>
                  </a:lnTo>
                  <a:lnTo>
                    <a:pt x="38" y="77"/>
                  </a:lnTo>
                  <a:lnTo>
                    <a:pt x="44" y="79"/>
                  </a:lnTo>
                  <a:lnTo>
                    <a:pt x="44" y="79"/>
                  </a:lnTo>
                  <a:lnTo>
                    <a:pt x="51" y="77"/>
                  </a:lnTo>
                  <a:lnTo>
                    <a:pt x="57" y="76"/>
                  </a:lnTo>
                  <a:lnTo>
                    <a:pt x="62" y="73"/>
                  </a:lnTo>
                  <a:lnTo>
                    <a:pt x="67" y="69"/>
                  </a:lnTo>
                  <a:lnTo>
                    <a:pt x="72" y="63"/>
                  </a:lnTo>
                  <a:lnTo>
                    <a:pt x="74" y="57"/>
                  </a:lnTo>
                  <a:lnTo>
                    <a:pt x="76" y="51"/>
                  </a:lnTo>
                  <a:lnTo>
                    <a:pt x="76" y="44"/>
                  </a:lnTo>
                  <a:lnTo>
                    <a:pt x="76" y="44"/>
                  </a:lnTo>
                  <a:close/>
                  <a:moveTo>
                    <a:pt x="27" y="18"/>
                  </a:moveTo>
                  <a:lnTo>
                    <a:pt x="45" y="18"/>
                  </a:lnTo>
                  <a:lnTo>
                    <a:pt x="45" y="18"/>
                  </a:lnTo>
                  <a:lnTo>
                    <a:pt x="53" y="19"/>
                  </a:lnTo>
                  <a:lnTo>
                    <a:pt x="60" y="22"/>
                  </a:lnTo>
                  <a:lnTo>
                    <a:pt x="61" y="24"/>
                  </a:lnTo>
                  <a:lnTo>
                    <a:pt x="62" y="27"/>
                  </a:lnTo>
                  <a:lnTo>
                    <a:pt x="63" y="33"/>
                  </a:lnTo>
                  <a:lnTo>
                    <a:pt x="63" y="33"/>
                  </a:lnTo>
                  <a:lnTo>
                    <a:pt x="63" y="39"/>
                  </a:lnTo>
                  <a:lnTo>
                    <a:pt x="61" y="42"/>
                  </a:lnTo>
                  <a:lnTo>
                    <a:pt x="56" y="45"/>
                  </a:lnTo>
                  <a:lnTo>
                    <a:pt x="51" y="46"/>
                  </a:lnTo>
                  <a:lnTo>
                    <a:pt x="64" y="68"/>
                  </a:lnTo>
                  <a:lnTo>
                    <a:pt x="55" y="68"/>
                  </a:lnTo>
                  <a:lnTo>
                    <a:pt x="41" y="47"/>
                  </a:lnTo>
                  <a:lnTo>
                    <a:pt x="37" y="47"/>
                  </a:lnTo>
                  <a:lnTo>
                    <a:pt x="37" y="68"/>
                  </a:lnTo>
                  <a:lnTo>
                    <a:pt x="27" y="68"/>
                  </a:lnTo>
                  <a:lnTo>
                    <a:pt x="27" y="18"/>
                  </a:lnTo>
                  <a:close/>
                  <a:moveTo>
                    <a:pt x="37" y="40"/>
                  </a:moveTo>
                  <a:lnTo>
                    <a:pt x="44" y="40"/>
                  </a:lnTo>
                  <a:lnTo>
                    <a:pt x="44" y="40"/>
                  </a:lnTo>
                  <a:lnTo>
                    <a:pt x="49" y="40"/>
                  </a:lnTo>
                  <a:lnTo>
                    <a:pt x="51" y="39"/>
                  </a:lnTo>
                  <a:lnTo>
                    <a:pt x="53" y="36"/>
                  </a:lnTo>
                  <a:lnTo>
                    <a:pt x="55" y="33"/>
                  </a:lnTo>
                  <a:lnTo>
                    <a:pt x="55" y="33"/>
                  </a:lnTo>
                  <a:lnTo>
                    <a:pt x="53" y="29"/>
                  </a:lnTo>
                  <a:lnTo>
                    <a:pt x="51" y="27"/>
                  </a:lnTo>
                  <a:lnTo>
                    <a:pt x="49" y="26"/>
                  </a:lnTo>
                  <a:lnTo>
                    <a:pt x="45" y="26"/>
                  </a:lnTo>
                  <a:lnTo>
                    <a:pt x="37" y="26"/>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5967157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ouble Photo with Conten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90A1ECB4-0C8F-9443-8B74-270388C8B029}"/>
              </a:ext>
            </a:extLst>
          </p:cNvPr>
          <p:cNvSpPr>
            <a:spLocks noGrp="1"/>
          </p:cNvSpPr>
          <p:nvPr>
            <p:ph type="pic" sz="quarter" idx="26"/>
          </p:nvPr>
        </p:nvSpPr>
        <p:spPr>
          <a:xfrm>
            <a:off x="9110870" y="3429000"/>
            <a:ext cx="3081130" cy="3429000"/>
          </a:xfrm>
          <a:prstGeom prst="rect">
            <a:avLst/>
          </a:prstGeom>
          <a:solidFill>
            <a:schemeClr val="bg1"/>
          </a:solidFill>
          <a:effectLst>
            <a:outerShdw blurRad="38100" dist="12700" dir="5400000" algn="ctr" rotWithShape="0">
              <a:srgbClr val="000000">
                <a:alpha val="10000"/>
              </a:srgbClr>
            </a:outerShdw>
          </a:effectLst>
        </p:spPr>
        <p:txBody>
          <a:bodyPr/>
          <a:lstStyle>
            <a:lvl1pPr marL="0" indent="0">
              <a:buNone/>
              <a:defRPr sz="2800" b="1" spc="-150"/>
            </a:lvl1pPr>
          </a:lstStyle>
          <a:p>
            <a:r>
              <a:rPr lang="en-US"/>
              <a:t>Click icon to add picture</a:t>
            </a:r>
            <a:endParaRPr lang="en-US" dirty="0"/>
          </a:p>
        </p:txBody>
      </p:sp>
      <p:sp>
        <p:nvSpPr>
          <p:cNvPr id="8" name="Picture Placeholder 7">
            <a:extLst>
              <a:ext uri="{FF2B5EF4-FFF2-40B4-BE49-F238E27FC236}">
                <a16:creationId xmlns:a16="http://schemas.microsoft.com/office/drawing/2014/main" id="{7DDD3EE6-9EF8-4B4F-BDE3-611BE9E2879E}"/>
              </a:ext>
            </a:extLst>
          </p:cNvPr>
          <p:cNvSpPr>
            <a:spLocks noGrp="1"/>
          </p:cNvSpPr>
          <p:nvPr>
            <p:ph type="pic" sz="quarter" idx="15"/>
          </p:nvPr>
        </p:nvSpPr>
        <p:spPr>
          <a:xfrm>
            <a:off x="9110870" y="0"/>
            <a:ext cx="3081130" cy="3429000"/>
          </a:xfrm>
          <a:prstGeom prst="rect">
            <a:avLst/>
          </a:prstGeom>
          <a:noFill/>
          <a:effectLst>
            <a:outerShdw blurRad="38100" dist="12700" dir="5400000" algn="ctr" rotWithShape="0">
              <a:srgbClr val="000000">
                <a:alpha val="10000"/>
              </a:srgbClr>
            </a:outerShdw>
          </a:effectLst>
        </p:spPr>
        <p:txBody>
          <a:bodyPr/>
          <a:lstStyle>
            <a:lvl1pPr marL="0" indent="0">
              <a:buNone/>
              <a:defRPr sz="2800" b="1" spc="-150"/>
            </a:lvl1pPr>
          </a:lstStyle>
          <a:p>
            <a:r>
              <a:rPr lang="en-US"/>
              <a:t>Click icon to add picture</a:t>
            </a:r>
            <a:endParaRPr lang="en-US" dirty="0"/>
          </a:p>
        </p:txBody>
      </p:sp>
      <p:sp>
        <p:nvSpPr>
          <p:cNvPr id="2" name="Title 1">
            <a:extLst>
              <a:ext uri="{FF2B5EF4-FFF2-40B4-BE49-F238E27FC236}">
                <a16:creationId xmlns:a16="http://schemas.microsoft.com/office/drawing/2014/main" id="{0A5FD85D-F0F2-8948-899D-109399E2866F}"/>
              </a:ext>
            </a:extLst>
          </p:cNvPr>
          <p:cNvSpPr>
            <a:spLocks noGrp="1"/>
          </p:cNvSpPr>
          <p:nvPr>
            <p:ph type="title"/>
          </p:nvPr>
        </p:nvSpPr>
        <p:spPr>
          <a:xfrm>
            <a:off x="342900" y="461528"/>
            <a:ext cx="8425070" cy="590931"/>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41D76A09-FA54-7B43-B697-E1FE642C7D69}"/>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EF6407C4-F74A-8B46-B0C9-966D7E128059}"/>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F61D028-0152-9742-9B4A-118DEB54FC9F}"/>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
        <p:nvSpPr>
          <p:cNvPr id="18" name="Content Placeholder 16">
            <a:extLst>
              <a:ext uri="{FF2B5EF4-FFF2-40B4-BE49-F238E27FC236}">
                <a16:creationId xmlns:a16="http://schemas.microsoft.com/office/drawing/2014/main" id="{04B5CD5C-B402-DF4F-8193-F2455DA8DF9D}"/>
              </a:ext>
            </a:extLst>
          </p:cNvPr>
          <p:cNvSpPr>
            <a:spLocks noGrp="1"/>
          </p:cNvSpPr>
          <p:nvPr>
            <p:ph sz="quarter" idx="16"/>
          </p:nvPr>
        </p:nvSpPr>
        <p:spPr>
          <a:xfrm>
            <a:off x="342900" y="1217537"/>
            <a:ext cx="8425070" cy="4698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2">
            <a:extLst>
              <a:ext uri="{FF2B5EF4-FFF2-40B4-BE49-F238E27FC236}">
                <a16:creationId xmlns:a16="http://schemas.microsoft.com/office/drawing/2014/main" id="{3A561852-4AE0-B843-9121-A504F4CDC03B}"/>
              </a:ext>
            </a:extLst>
          </p:cNvPr>
          <p:cNvSpPr>
            <a:spLocks noGrp="1"/>
          </p:cNvSpPr>
          <p:nvPr>
            <p:ph type="body" sz="quarter" idx="27" hasCustomPrompt="1"/>
          </p:nvPr>
        </p:nvSpPr>
        <p:spPr>
          <a:xfrm>
            <a:off x="344424" y="6091779"/>
            <a:ext cx="8423546"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
        <p:nvSpPr>
          <p:cNvPr id="15" name="Text Placeholder 15">
            <a:extLst>
              <a:ext uri="{FF2B5EF4-FFF2-40B4-BE49-F238E27FC236}">
                <a16:creationId xmlns:a16="http://schemas.microsoft.com/office/drawing/2014/main" id="{F0AF0899-B012-454F-8E9C-3C20BA72BC68}"/>
              </a:ext>
            </a:extLst>
          </p:cNvPr>
          <p:cNvSpPr>
            <a:spLocks noGrp="1"/>
          </p:cNvSpPr>
          <p:nvPr>
            <p:ph type="body" sz="quarter" idx="29" hasCustomPrompt="1"/>
          </p:nvPr>
        </p:nvSpPr>
        <p:spPr>
          <a:xfrm>
            <a:off x="10754834" y="6360333"/>
            <a:ext cx="1041990" cy="309782"/>
          </a:xfrm>
          <a:blipFill dpi="0" rotWithShape="1">
            <a:blip r:embed="rId2"/>
            <a:srcRect/>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2632036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with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0F6D-6B1C-8544-A409-3BA71BB47F89}"/>
              </a:ext>
            </a:extLst>
          </p:cNvPr>
          <p:cNvSpPr>
            <a:spLocks noGrp="1"/>
          </p:cNvSpPr>
          <p:nvPr>
            <p:ph type="title"/>
          </p:nvPr>
        </p:nvSpPr>
        <p:spPr>
          <a:xfrm>
            <a:off x="342900" y="461528"/>
            <a:ext cx="11506200" cy="590931"/>
          </a:xfrm>
        </p:spPr>
        <p:txBody>
          <a:bodyPr anchor="t"/>
          <a:lstStyle>
            <a:lvl1pPr>
              <a:defRPr sz="3600" spc="-100" baseline="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28C68E1-4EE8-4949-A836-3FC1E429E9FC}"/>
              </a:ext>
            </a:extLst>
          </p:cNvPr>
          <p:cNvSpPr>
            <a:spLocks noGrp="1"/>
          </p:cNvSpPr>
          <p:nvPr>
            <p:ph type="dt" sz="half" idx="10"/>
          </p:nvPr>
        </p:nvSpPr>
        <p:spPr/>
        <p:txBody>
          <a:bodyPr/>
          <a:lstStyle/>
          <a:p>
            <a:fld id="{B1677013-9239-2E42-9A21-475D262F8D04}" type="datetime4">
              <a:rPr lang="en-US" smtClean="0"/>
              <a:t>April 26, 2021</a:t>
            </a:fld>
            <a:endParaRPr lang="en-US" dirty="0"/>
          </a:p>
        </p:txBody>
      </p:sp>
      <p:sp>
        <p:nvSpPr>
          <p:cNvPr id="4" name="Footer Placeholder 3">
            <a:extLst>
              <a:ext uri="{FF2B5EF4-FFF2-40B4-BE49-F238E27FC236}">
                <a16:creationId xmlns:a16="http://schemas.microsoft.com/office/drawing/2014/main" id="{FB48550C-E9C0-8B4F-9935-CAA409F0580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C60F9BF-AFDF-254F-8A78-EEAD3A01981E}"/>
              </a:ext>
            </a:extLst>
          </p:cNvPr>
          <p:cNvSpPr>
            <a:spLocks noGrp="1"/>
          </p:cNvSpPr>
          <p:nvPr>
            <p:ph type="sldNum" sz="quarter" idx="12"/>
          </p:nvPr>
        </p:nvSpPr>
        <p:spPr/>
        <p:txBody>
          <a:bodyPr/>
          <a:lstStyle/>
          <a:p>
            <a:fld id="{B7E7695C-FCF1-4AA0-9B93-7941FED13DC4}" type="slidenum">
              <a:rPr lang="en-US" smtClean="0"/>
              <a:pPr/>
              <a:t>‹#›</a:t>
            </a:fld>
            <a:endParaRPr lang="en-US" dirty="0"/>
          </a:p>
        </p:txBody>
      </p:sp>
      <p:sp>
        <p:nvSpPr>
          <p:cNvPr id="15" name="Content Placeholder 14">
            <a:extLst>
              <a:ext uri="{FF2B5EF4-FFF2-40B4-BE49-F238E27FC236}">
                <a16:creationId xmlns:a16="http://schemas.microsoft.com/office/drawing/2014/main" id="{535B7C05-2AD5-F547-99D3-459AA948DDC2}"/>
              </a:ext>
            </a:extLst>
          </p:cNvPr>
          <p:cNvSpPr>
            <a:spLocks noGrp="1"/>
          </p:cNvSpPr>
          <p:nvPr>
            <p:ph sz="quarter" idx="28"/>
          </p:nvPr>
        </p:nvSpPr>
        <p:spPr>
          <a:xfrm>
            <a:off x="342900" y="1212722"/>
            <a:ext cx="5681726" cy="4703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14">
            <a:extLst>
              <a:ext uri="{FF2B5EF4-FFF2-40B4-BE49-F238E27FC236}">
                <a16:creationId xmlns:a16="http://schemas.microsoft.com/office/drawing/2014/main" id="{B3ED6851-0D12-B443-A108-E6A5DA87F50D}"/>
              </a:ext>
            </a:extLst>
          </p:cNvPr>
          <p:cNvSpPr>
            <a:spLocks noGrp="1"/>
          </p:cNvSpPr>
          <p:nvPr>
            <p:ph sz="quarter" idx="29"/>
          </p:nvPr>
        </p:nvSpPr>
        <p:spPr>
          <a:xfrm>
            <a:off x="6167376" y="1212722"/>
            <a:ext cx="5681726" cy="47032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2">
            <a:extLst>
              <a:ext uri="{FF2B5EF4-FFF2-40B4-BE49-F238E27FC236}">
                <a16:creationId xmlns:a16="http://schemas.microsoft.com/office/drawing/2014/main" id="{5FE5484A-89E0-EA4B-A620-5AAF5267600E}"/>
              </a:ext>
            </a:extLst>
          </p:cNvPr>
          <p:cNvSpPr>
            <a:spLocks noGrp="1"/>
          </p:cNvSpPr>
          <p:nvPr>
            <p:ph type="body" sz="quarter" idx="27"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Tree>
    <p:extLst>
      <p:ext uri="{BB962C8B-B14F-4D97-AF65-F5344CB8AC3E}">
        <p14:creationId xmlns:p14="http://schemas.microsoft.com/office/powerpoint/2010/main" val="302364163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Subtitle with 2 Column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0F6D-6B1C-8544-A409-3BA71BB47F89}"/>
              </a:ext>
            </a:extLst>
          </p:cNvPr>
          <p:cNvSpPr>
            <a:spLocks noGrp="1"/>
          </p:cNvSpPr>
          <p:nvPr>
            <p:ph type="title"/>
          </p:nvPr>
        </p:nvSpPr>
        <p:spPr>
          <a:xfrm>
            <a:off x="342900" y="461528"/>
            <a:ext cx="11506200" cy="590931"/>
          </a:xfrm>
        </p:spPr>
        <p:txBody>
          <a:bodyPr anchor="t"/>
          <a:lstStyle>
            <a:lvl1pPr>
              <a:defRPr sz="3600" spc="-100" baseline="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28C68E1-4EE8-4949-A836-3FC1E429E9FC}"/>
              </a:ext>
            </a:extLst>
          </p:cNvPr>
          <p:cNvSpPr>
            <a:spLocks noGrp="1"/>
          </p:cNvSpPr>
          <p:nvPr>
            <p:ph type="dt" sz="half" idx="10"/>
          </p:nvPr>
        </p:nvSpPr>
        <p:spPr/>
        <p:txBody>
          <a:bodyPr/>
          <a:lstStyle/>
          <a:p>
            <a:fld id="{B1677013-9239-2E42-9A21-475D262F8D04}" type="datetime4">
              <a:rPr lang="en-US" smtClean="0"/>
              <a:t>April 26, 2021</a:t>
            </a:fld>
            <a:endParaRPr lang="en-US" dirty="0"/>
          </a:p>
        </p:txBody>
      </p:sp>
      <p:sp>
        <p:nvSpPr>
          <p:cNvPr id="4" name="Footer Placeholder 3">
            <a:extLst>
              <a:ext uri="{FF2B5EF4-FFF2-40B4-BE49-F238E27FC236}">
                <a16:creationId xmlns:a16="http://schemas.microsoft.com/office/drawing/2014/main" id="{FB48550C-E9C0-8B4F-9935-CAA409F0580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C60F9BF-AFDF-254F-8A78-EEAD3A01981E}"/>
              </a:ext>
            </a:extLst>
          </p:cNvPr>
          <p:cNvSpPr>
            <a:spLocks noGrp="1"/>
          </p:cNvSpPr>
          <p:nvPr>
            <p:ph type="sldNum" sz="quarter" idx="12"/>
          </p:nvPr>
        </p:nvSpPr>
        <p:spPr/>
        <p:txBody>
          <a:bodyPr/>
          <a:lstStyle/>
          <a:p>
            <a:fld id="{B7E7695C-FCF1-4AA0-9B93-7941FED13DC4}" type="slidenum">
              <a:rPr lang="en-US" smtClean="0"/>
              <a:pPr/>
              <a:t>‹#›</a:t>
            </a:fld>
            <a:endParaRPr lang="en-US" dirty="0"/>
          </a:p>
        </p:txBody>
      </p:sp>
      <p:sp>
        <p:nvSpPr>
          <p:cNvPr id="15" name="Content Placeholder 14">
            <a:extLst>
              <a:ext uri="{FF2B5EF4-FFF2-40B4-BE49-F238E27FC236}">
                <a16:creationId xmlns:a16="http://schemas.microsoft.com/office/drawing/2014/main" id="{535B7C05-2AD5-F547-99D3-459AA948DDC2}"/>
              </a:ext>
            </a:extLst>
          </p:cNvPr>
          <p:cNvSpPr>
            <a:spLocks noGrp="1"/>
          </p:cNvSpPr>
          <p:nvPr>
            <p:ph sz="quarter" idx="28"/>
          </p:nvPr>
        </p:nvSpPr>
        <p:spPr>
          <a:xfrm>
            <a:off x="342900" y="1626328"/>
            <a:ext cx="5681726" cy="42896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14">
            <a:extLst>
              <a:ext uri="{FF2B5EF4-FFF2-40B4-BE49-F238E27FC236}">
                <a16:creationId xmlns:a16="http://schemas.microsoft.com/office/drawing/2014/main" id="{B3ED6851-0D12-B443-A108-E6A5DA87F50D}"/>
              </a:ext>
            </a:extLst>
          </p:cNvPr>
          <p:cNvSpPr>
            <a:spLocks noGrp="1"/>
          </p:cNvSpPr>
          <p:nvPr>
            <p:ph sz="quarter" idx="29"/>
          </p:nvPr>
        </p:nvSpPr>
        <p:spPr>
          <a:xfrm>
            <a:off x="6167376" y="1626328"/>
            <a:ext cx="5681726" cy="42896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6">
            <a:extLst>
              <a:ext uri="{FF2B5EF4-FFF2-40B4-BE49-F238E27FC236}">
                <a16:creationId xmlns:a16="http://schemas.microsoft.com/office/drawing/2014/main" id="{00432C51-A503-E147-A56F-4D638C31D5D4}"/>
              </a:ext>
            </a:extLst>
          </p:cNvPr>
          <p:cNvSpPr>
            <a:spLocks noGrp="1"/>
          </p:cNvSpPr>
          <p:nvPr>
            <p:ph type="body" sz="quarter" idx="13" hasCustomPrompt="1"/>
          </p:nvPr>
        </p:nvSpPr>
        <p:spPr>
          <a:xfrm>
            <a:off x="344424" y="1061615"/>
            <a:ext cx="11503152" cy="400110"/>
          </a:xfrm>
          <a:prstGeom prst="rect">
            <a:avLst/>
          </a:prstGeom>
        </p:spPr>
        <p:txBody>
          <a:bodyPr>
            <a:spAutoFit/>
          </a:bodyPr>
          <a:lstStyle>
            <a:lvl1pPr marL="0" indent="0">
              <a:buNone/>
              <a:defRPr sz="2000" b="0" spc="0" baseline="0"/>
            </a:lvl1pPr>
          </a:lstStyle>
          <a:p>
            <a:pPr lvl="0"/>
            <a:r>
              <a:rPr lang="en-US" dirty="0"/>
              <a:t>Click to add subtitle</a:t>
            </a:r>
          </a:p>
        </p:txBody>
      </p:sp>
      <p:sp>
        <p:nvSpPr>
          <p:cNvPr id="11" name="Text Placeholder 2">
            <a:extLst>
              <a:ext uri="{FF2B5EF4-FFF2-40B4-BE49-F238E27FC236}">
                <a16:creationId xmlns:a16="http://schemas.microsoft.com/office/drawing/2014/main" id="{21E90F56-55EC-9E46-A270-A4B83052EA06}"/>
              </a:ext>
            </a:extLst>
          </p:cNvPr>
          <p:cNvSpPr>
            <a:spLocks noGrp="1"/>
          </p:cNvSpPr>
          <p:nvPr>
            <p:ph type="body" sz="quarter" idx="27"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Tree>
    <p:extLst>
      <p:ext uri="{BB962C8B-B14F-4D97-AF65-F5344CB8AC3E}">
        <p14:creationId xmlns:p14="http://schemas.microsoft.com/office/powerpoint/2010/main" val="27113085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ull Page Char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DC37E3D-A383-C946-B129-A217E00F30B3}"/>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EAD1D2E8-8A32-F14E-864F-896481D632A7}"/>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74C517C-E2A3-4349-A092-D18B0C677543}"/>
              </a:ext>
            </a:extLst>
          </p:cNvPr>
          <p:cNvSpPr>
            <a:spLocks noGrp="1"/>
          </p:cNvSpPr>
          <p:nvPr>
            <p:ph type="sldNum" sz="quarter" idx="12"/>
          </p:nvPr>
        </p:nvSpPr>
        <p:spPr/>
        <p:txBody>
          <a:bodyPr/>
          <a:lstStyle/>
          <a:p>
            <a:fld id="{B7E7695C-FCF1-4AA0-9B93-7941FED13DC4}" type="slidenum">
              <a:rPr lang="en-US" smtClean="0"/>
              <a:pPr/>
              <a:t>‹#›</a:t>
            </a:fld>
            <a:endParaRPr lang="en-US" dirty="0"/>
          </a:p>
        </p:txBody>
      </p:sp>
      <p:sp>
        <p:nvSpPr>
          <p:cNvPr id="6" name="Chart Placeholder 5">
            <a:extLst>
              <a:ext uri="{FF2B5EF4-FFF2-40B4-BE49-F238E27FC236}">
                <a16:creationId xmlns:a16="http://schemas.microsoft.com/office/drawing/2014/main" id="{F61B3E04-D4A5-8940-BE85-9E8EAF515B14}"/>
              </a:ext>
            </a:extLst>
          </p:cNvPr>
          <p:cNvSpPr>
            <a:spLocks noGrp="1"/>
          </p:cNvSpPr>
          <p:nvPr>
            <p:ph type="chart" sz="quarter" idx="29"/>
          </p:nvPr>
        </p:nvSpPr>
        <p:spPr>
          <a:xfrm>
            <a:off x="342900" y="457200"/>
            <a:ext cx="11499850" cy="5458794"/>
          </a:xfrm>
        </p:spPr>
        <p:txBody>
          <a:bodyPr/>
          <a:lstStyle/>
          <a:p>
            <a:r>
              <a:rPr lang="en-US"/>
              <a:t>Click icon to add chart</a:t>
            </a:r>
            <a:endParaRPr lang="en-US" dirty="0"/>
          </a:p>
        </p:txBody>
      </p:sp>
      <p:sp>
        <p:nvSpPr>
          <p:cNvPr id="7" name="Text Placeholder 2">
            <a:extLst>
              <a:ext uri="{FF2B5EF4-FFF2-40B4-BE49-F238E27FC236}">
                <a16:creationId xmlns:a16="http://schemas.microsoft.com/office/drawing/2014/main" id="{E616D475-8BCE-BB42-9DD2-67047D7BFC14}"/>
              </a:ext>
            </a:extLst>
          </p:cNvPr>
          <p:cNvSpPr>
            <a:spLocks noGrp="1"/>
          </p:cNvSpPr>
          <p:nvPr>
            <p:ph type="body" sz="quarter" idx="27"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Tree>
    <p:extLst>
      <p:ext uri="{BB962C8B-B14F-4D97-AF65-F5344CB8AC3E}">
        <p14:creationId xmlns:p14="http://schemas.microsoft.com/office/powerpoint/2010/main" val="4073233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DA4B-48C9-B74F-859B-998DF679EE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1036DC-2B3D-6646-8F58-B439696BB87B}"/>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6A6D1E84-8AE5-A943-94AF-C6A68C7197AE}"/>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F64FB25-39FF-8B49-A982-37EB7A333760}"/>
              </a:ext>
            </a:extLst>
          </p:cNvPr>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5342469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DA4B-48C9-B74F-859B-998DF679EE7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61036DC-2B3D-6646-8F58-B439696BB87B}"/>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6A6D1E84-8AE5-A943-94AF-C6A68C7197AE}"/>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5F64FB25-39FF-8B49-A982-37EB7A333760}"/>
              </a:ext>
            </a:extLst>
          </p:cNvPr>
          <p:cNvSpPr>
            <a:spLocks noGrp="1"/>
          </p:cNvSpPr>
          <p:nvPr>
            <p:ph type="sldNum" sz="quarter" idx="12"/>
          </p:nvPr>
        </p:nvSpPr>
        <p:spPr/>
        <p:txBody>
          <a:bodyPr/>
          <a:lstStyle/>
          <a:p>
            <a:fld id="{B7E7695C-FCF1-4AA0-9B93-7941FED13DC4}" type="slidenum">
              <a:rPr lang="en-US" smtClean="0"/>
              <a:pPr/>
              <a:t>‹#›</a:t>
            </a:fld>
            <a:endParaRPr lang="en-US" dirty="0"/>
          </a:p>
        </p:txBody>
      </p:sp>
      <p:sp>
        <p:nvSpPr>
          <p:cNvPr id="7" name="Text Placeholder 6">
            <a:extLst>
              <a:ext uri="{FF2B5EF4-FFF2-40B4-BE49-F238E27FC236}">
                <a16:creationId xmlns:a16="http://schemas.microsoft.com/office/drawing/2014/main" id="{AA01A914-C393-0D42-983A-BAC555BFC9E8}"/>
              </a:ext>
            </a:extLst>
          </p:cNvPr>
          <p:cNvSpPr>
            <a:spLocks noGrp="1"/>
          </p:cNvSpPr>
          <p:nvPr>
            <p:ph type="body" sz="quarter" idx="13" hasCustomPrompt="1"/>
          </p:nvPr>
        </p:nvSpPr>
        <p:spPr>
          <a:xfrm>
            <a:off x="344424" y="1061615"/>
            <a:ext cx="11503152" cy="400110"/>
          </a:xfrm>
          <a:prstGeom prst="rect">
            <a:avLst/>
          </a:prstGeom>
        </p:spPr>
        <p:txBody>
          <a:bodyPr>
            <a:spAutoFit/>
          </a:bodyPr>
          <a:lstStyle>
            <a:lvl1pPr marL="0" indent="0">
              <a:buNone/>
              <a:defRPr sz="2000" b="0" spc="0" baseline="0"/>
            </a:lvl1pPr>
          </a:lstStyle>
          <a:p>
            <a:pPr lvl="0"/>
            <a:r>
              <a:rPr lang="en-US" dirty="0"/>
              <a:t>Click to add subtitle</a:t>
            </a:r>
          </a:p>
        </p:txBody>
      </p:sp>
    </p:spTree>
    <p:extLst>
      <p:ext uri="{BB962C8B-B14F-4D97-AF65-F5344CB8AC3E}">
        <p14:creationId xmlns:p14="http://schemas.microsoft.com/office/powerpoint/2010/main" val="26577988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Blank with Logo">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9E2947A2-86E9-C64A-AFC3-42CEC54B0BF6}"/>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DC4939A7-B8C0-284B-B36E-6FEEA4ED84E2}"/>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CC04071A-33BF-AE4C-9AD4-644F7BB5DA5F}"/>
              </a:ext>
            </a:extLst>
          </p:cNvPr>
          <p:cNvSpPr>
            <a:spLocks noGrp="1"/>
          </p:cNvSpPr>
          <p:nvPr>
            <p:ph type="sldNum" sz="quarter" idx="12"/>
          </p:nvPr>
        </p:nvSpPr>
        <p:spPr/>
        <p:txBody>
          <a:body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35884089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ull Photo">
    <p:spTree>
      <p:nvGrpSpPr>
        <p:cNvPr id="1" name=""/>
        <p:cNvGrpSpPr/>
        <p:nvPr/>
      </p:nvGrpSpPr>
      <p:grpSpPr>
        <a:xfrm>
          <a:off x="0" y="0"/>
          <a:ext cx="0" cy="0"/>
          <a:chOff x="0" y="0"/>
          <a:chExt cx="0" cy="0"/>
        </a:xfrm>
      </p:grpSpPr>
      <p:sp>
        <p:nvSpPr>
          <p:cNvPr id="6" name="Picture Placeholder 254">
            <a:extLst>
              <a:ext uri="{FF2B5EF4-FFF2-40B4-BE49-F238E27FC236}">
                <a16:creationId xmlns:a16="http://schemas.microsoft.com/office/drawing/2014/main" id="{B7CC49EB-D965-2D48-BF94-456D002CCD87}"/>
              </a:ext>
            </a:extLst>
          </p:cNvPr>
          <p:cNvSpPr>
            <a:spLocks noGrp="1"/>
          </p:cNvSpPr>
          <p:nvPr>
            <p:ph type="pic" sz="quarter" idx="13"/>
          </p:nvPr>
        </p:nvSpPr>
        <p:spPr>
          <a:xfrm>
            <a:off x="-1" y="0"/>
            <a:ext cx="12192001" cy="6858000"/>
          </a:xfrm>
          <a:prstGeom prst="rect">
            <a:avLst/>
          </a:prstGeom>
          <a:solidFill>
            <a:schemeClr val="bg1"/>
          </a:solidFill>
        </p:spPr>
        <p:txBody>
          <a:bodyPr/>
          <a:lstStyle>
            <a:lvl1pPr marL="0" indent="0">
              <a:buNone/>
              <a:defRPr sz="2800" b="1" spc="-150"/>
            </a:lvl1pPr>
          </a:lstStyle>
          <a:p>
            <a:r>
              <a:rPr lang="en-US"/>
              <a:t>Click icon to add picture</a:t>
            </a:r>
            <a:endParaRPr lang="en-US" dirty="0"/>
          </a:p>
        </p:txBody>
      </p:sp>
      <p:sp>
        <p:nvSpPr>
          <p:cNvPr id="3" name="Date Placeholder 2">
            <a:extLst>
              <a:ext uri="{FF2B5EF4-FFF2-40B4-BE49-F238E27FC236}">
                <a16:creationId xmlns:a16="http://schemas.microsoft.com/office/drawing/2014/main" id="{882816B7-05C5-FF48-9E5A-774958ED059B}"/>
              </a:ext>
            </a:extLst>
          </p:cNvPr>
          <p:cNvSpPr>
            <a:spLocks noGrp="1"/>
          </p:cNvSpPr>
          <p:nvPr>
            <p:ph type="dt" sz="half" idx="10"/>
          </p:nvPr>
        </p:nvSpPr>
        <p:spPr/>
        <p:txBody>
          <a:bodyPr/>
          <a:lstStyle>
            <a:lvl1pPr>
              <a:defRPr>
                <a:solidFill>
                  <a:schemeClr val="bg1"/>
                </a:solidFill>
              </a:defRPr>
            </a:lvl1pPr>
          </a:lstStyle>
          <a:p>
            <a:fld id="{B8FDEC20-994C-6747-9500-226CB0C467E7}" type="datetime4">
              <a:rPr lang="en-US" smtClean="0"/>
              <a:pPr/>
              <a:t>April 26, 2021</a:t>
            </a:fld>
            <a:endParaRPr lang="en-US" dirty="0"/>
          </a:p>
        </p:txBody>
      </p:sp>
      <p:sp>
        <p:nvSpPr>
          <p:cNvPr id="4" name="Footer Placeholder 3">
            <a:extLst>
              <a:ext uri="{FF2B5EF4-FFF2-40B4-BE49-F238E27FC236}">
                <a16:creationId xmlns:a16="http://schemas.microsoft.com/office/drawing/2014/main" id="{58E69BFD-949C-2F4E-9BF6-66D6D0E64054}"/>
              </a:ext>
            </a:extLst>
          </p:cNvPr>
          <p:cNvSpPr>
            <a:spLocks noGrp="1"/>
          </p:cNvSpPr>
          <p:nvPr>
            <p:ph type="ftr" sz="quarter" idx="11"/>
          </p:nvPr>
        </p:nvSpPr>
        <p:spPr/>
        <p:txBody>
          <a:bodyPr/>
          <a:lstStyle>
            <a:lvl1pPr>
              <a:defRPr>
                <a:solidFill>
                  <a:schemeClr val="bg1"/>
                </a:solidFill>
              </a:defRPr>
            </a:lvl1pPr>
          </a:lstStyle>
          <a:p>
            <a:r>
              <a:rPr lang="en-US" dirty="0"/>
              <a:t>Presentation Title</a:t>
            </a:r>
          </a:p>
        </p:txBody>
      </p:sp>
      <p:sp>
        <p:nvSpPr>
          <p:cNvPr id="5" name="Slide Number Placeholder 4">
            <a:extLst>
              <a:ext uri="{FF2B5EF4-FFF2-40B4-BE49-F238E27FC236}">
                <a16:creationId xmlns:a16="http://schemas.microsoft.com/office/drawing/2014/main" id="{67AE0D72-4DC1-6246-A36B-CC81251FCB90}"/>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
        <p:nvSpPr>
          <p:cNvPr id="8" name="Text Placeholder 15">
            <a:extLst>
              <a:ext uri="{FF2B5EF4-FFF2-40B4-BE49-F238E27FC236}">
                <a16:creationId xmlns:a16="http://schemas.microsoft.com/office/drawing/2014/main" id="{056F7D7B-0168-E74C-B8C6-EAA6C8509563}"/>
              </a:ext>
            </a:extLst>
          </p:cNvPr>
          <p:cNvSpPr>
            <a:spLocks noGrp="1"/>
          </p:cNvSpPr>
          <p:nvPr>
            <p:ph type="body" sz="quarter" idx="29" hasCustomPrompt="1"/>
          </p:nvPr>
        </p:nvSpPr>
        <p:spPr>
          <a:xfrm>
            <a:off x="10754834" y="6360333"/>
            <a:ext cx="1041990" cy="309782"/>
          </a:xfrm>
          <a:blipFill dpi="0" rotWithShape="1">
            <a:blip r:embed="rId2"/>
            <a:srcRect/>
            <a:stretch>
              <a:fillRect/>
            </a:stretch>
          </a:blipFill>
        </p:spPr>
        <p:txBody>
          <a:bodyPr/>
          <a:lstStyle>
            <a:lvl1pPr marL="0" indent="0">
              <a:buNone/>
              <a:defRPr/>
            </a:lvl1pPr>
          </a:lstStyle>
          <a:p>
            <a:pPr lvl="0"/>
            <a:r>
              <a:rPr lang="en-US" dirty="0"/>
              <a:t>  </a:t>
            </a:r>
          </a:p>
        </p:txBody>
      </p:sp>
    </p:spTree>
    <p:extLst>
      <p:ext uri="{BB962C8B-B14F-4D97-AF65-F5344CB8AC3E}">
        <p14:creationId xmlns:p14="http://schemas.microsoft.com/office/powerpoint/2010/main" val="318627989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Close Blue">
    <p:bg>
      <p:bgPr>
        <a:solidFill>
          <a:schemeClr val="tx2"/>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36EEB7A-660B-2849-8784-03277EB4E374}"/>
              </a:ext>
            </a:extLst>
          </p:cNvPr>
          <p:cNvSpPr>
            <a:spLocks noGrp="1"/>
          </p:cNvSpPr>
          <p:nvPr>
            <p:ph type="dt" sz="half" idx="10"/>
          </p:nvPr>
        </p:nvSpPr>
        <p:spPr/>
        <p:txBody>
          <a:bodyPr/>
          <a:lstStyle>
            <a:lvl1pPr>
              <a:defRPr>
                <a:solidFill>
                  <a:schemeClr val="tx2"/>
                </a:solidFill>
              </a:defRPr>
            </a:lvl1pPr>
          </a:lstStyle>
          <a:p>
            <a:fld id="{B8FDEC20-994C-6747-9500-226CB0C467E7}" type="datetime4">
              <a:rPr lang="en-US" smtClean="0"/>
              <a:pPr/>
              <a:t>April 26, 2021</a:t>
            </a:fld>
            <a:endParaRPr lang="en-US" dirty="0"/>
          </a:p>
        </p:txBody>
      </p:sp>
      <p:sp>
        <p:nvSpPr>
          <p:cNvPr id="4" name="Footer Placeholder 3">
            <a:extLst>
              <a:ext uri="{FF2B5EF4-FFF2-40B4-BE49-F238E27FC236}">
                <a16:creationId xmlns:a16="http://schemas.microsoft.com/office/drawing/2014/main" id="{6668D113-2F65-3E46-BA2C-CF80CA12A67E}"/>
              </a:ext>
            </a:extLst>
          </p:cNvPr>
          <p:cNvSpPr>
            <a:spLocks noGrp="1"/>
          </p:cNvSpPr>
          <p:nvPr>
            <p:ph type="ftr" sz="quarter" idx="11"/>
          </p:nvPr>
        </p:nvSpPr>
        <p:spPr/>
        <p:txBody>
          <a:bodyPr/>
          <a:lstStyle>
            <a:lvl1pPr>
              <a:defRPr>
                <a:solidFill>
                  <a:schemeClr val="tx2"/>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22B4456-3C67-D24A-BA0A-BF1D03932040}"/>
              </a:ext>
            </a:extLst>
          </p:cNvPr>
          <p:cNvSpPr>
            <a:spLocks noGrp="1"/>
          </p:cNvSpPr>
          <p:nvPr>
            <p:ph type="sldNum" sz="quarter" idx="12"/>
          </p:nvPr>
        </p:nvSpPr>
        <p:spPr/>
        <p:txBody>
          <a:bodyPr/>
          <a:lstStyle>
            <a:lvl1pPr>
              <a:defRPr>
                <a:solidFill>
                  <a:schemeClr val="tx2"/>
                </a:solidFill>
              </a:defRPr>
            </a:lvl1pPr>
          </a:lstStyle>
          <a:p>
            <a:fld id="{B7E7695C-FCF1-4AA0-9B93-7941FED13DC4}" type="slidenum">
              <a:rPr lang="en-US" smtClean="0"/>
              <a:pPr/>
              <a:t>‹#›</a:t>
            </a:fld>
            <a:endParaRPr lang="en-US" dirty="0"/>
          </a:p>
        </p:txBody>
      </p:sp>
      <p:grpSp>
        <p:nvGrpSpPr>
          <p:cNvPr id="16" name="Group 15">
            <a:extLst>
              <a:ext uri="{FF2B5EF4-FFF2-40B4-BE49-F238E27FC236}">
                <a16:creationId xmlns:a16="http://schemas.microsoft.com/office/drawing/2014/main" id="{8DC4FCCB-CCBE-7E4B-A589-0FC338EFFA64}"/>
              </a:ext>
            </a:extLst>
          </p:cNvPr>
          <p:cNvGrpSpPr/>
          <p:nvPr userDrawn="1"/>
        </p:nvGrpSpPr>
        <p:grpSpPr>
          <a:xfrm>
            <a:off x="3556774" y="2736865"/>
            <a:ext cx="5078452" cy="1384271"/>
            <a:chOff x="1233488" y="677863"/>
            <a:chExt cx="2882900" cy="785813"/>
          </a:xfrm>
          <a:solidFill>
            <a:schemeClr val="bg1"/>
          </a:solidFill>
        </p:grpSpPr>
        <p:sp>
          <p:nvSpPr>
            <p:cNvPr id="17" name="Freeform 35">
              <a:extLst>
                <a:ext uri="{FF2B5EF4-FFF2-40B4-BE49-F238E27FC236}">
                  <a16:creationId xmlns:a16="http://schemas.microsoft.com/office/drawing/2014/main" id="{433A1FF5-AF6D-124A-ACAF-A3575D9C6CA4}"/>
                </a:ext>
              </a:extLst>
            </p:cNvPr>
            <p:cNvSpPr>
              <a:spLocks/>
            </p:cNvSpPr>
            <p:nvPr/>
          </p:nvSpPr>
          <p:spPr bwMode="auto">
            <a:xfrm>
              <a:off x="2346326" y="944563"/>
              <a:ext cx="417513" cy="354013"/>
            </a:xfrm>
            <a:custGeom>
              <a:avLst/>
              <a:gdLst>
                <a:gd name="T0" fmla="*/ 310 w 525"/>
                <a:gd name="T1" fmla="*/ 445 h 445"/>
                <a:gd name="T2" fmla="*/ 250 w 525"/>
                <a:gd name="T3" fmla="*/ 440 h 445"/>
                <a:gd name="T4" fmla="*/ 193 w 525"/>
                <a:gd name="T5" fmla="*/ 428 h 445"/>
                <a:gd name="T6" fmla="*/ 140 w 525"/>
                <a:gd name="T7" fmla="*/ 409 h 445"/>
                <a:gd name="T8" fmla="*/ 94 w 525"/>
                <a:gd name="T9" fmla="*/ 383 h 445"/>
                <a:gd name="T10" fmla="*/ 55 w 525"/>
                <a:gd name="T11" fmla="*/ 350 h 445"/>
                <a:gd name="T12" fmla="*/ 25 w 525"/>
                <a:gd name="T13" fmla="*/ 313 h 445"/>
                <a:gd name="T14" fmla="*/ 14 w 525"/>
                <a:gd name="T15" fmla="*/ 291 h 445"/>
                <a:gd name="T16" fmla="*/ 7 w 525"/>
                <a:gd name="T17" fmla="*/ 269 h 445"/>
                <a:gd name="T18" fmla="*/ 1 w 525"/>
                <a:gd name="T19" fmla="*/ 246 h 445"/>
                <a:gd name="T20" fmla="*/ 0 w 525"/>
                <a:gd name="T21" fmla="*/ 222 h 445"/>
                <a:gd name="T22" fmla="*/ 0 w 525"/>
                <a:gd name="T23" fmla="*/ 210 h 445"/>
                <a:gd name="T24" fmla="*/ 3 w 525"/>
                <a:gd name="T25" fmla="*/ 187 h 445"/>
                <a:gd name="T26" fmla="*/ 11 w 525"/>
                <a:gd name="T27" fmla="*/ 164 h 445"/>
                <a:gd name="T28" fmla="*/ 19 w 525"/>
                <a:gd name="T29" fmla="*/ 143 h 445"/>
                <a:gd name="T30" fmla="*/ 38 w 525"/>
                <a:gd name="T31" fmla="*/ 113 h 445"/>
                <a:gd name="T32" fmla="*/ 73 w 525"/>
                <a:gd name="T33" fmla="*/ 78 h 445"/>
                <a:gd name="T34" fmla="*/ 116 w 525"/>
                <a:gd name="T35" fmla="*/ 48 h 445"/>
                <a:gd name="T36" fmla="*/ 166 w 525"/>
                <a:gd name="T37" fmla="*/ 25 h 445"/>
                <a:gd name="T38" fmla="*/ 221 w 525"/>
                <a:gd name="T39" fmla="*/ 9 h 445"/>
                <a:gd name="T40" fmla="*/ 281 w 525"/>
                <a:gd name="T41" fmla="*/ 1 h 445"/>
                <a:gd name="T42" fmla="*/ 311 w 525"/>
                <a:gd name="T43" fmla="*/ 0 h 445"/>
                <a:gd name="T44" fmla="*/ 364 w 525"/>
                <a:gd name="T45" fmla="*/ 3 h 445"/>
                <a:gd name="T46" fmla="*/ 416 w 525"/>
                <a:gd name="T47" fmla="*/ 14 h 445"/>
                <a:gd name="T48" fmla="*/ 468 w 525"/>
                <a:gd name="T49" fmla="*/ 32 h 445"/>
                <a:gd name="T50" fmla="*/ 523 w 525"/>
                <a:gd name="T51" fmla="*/ 58 h 445"/>
                <a:gd name="T52" fmla="*/ 471 w 525"/>
                <a:gd name="T53" fmla="*/ 124 h 445"/>
                <a:gd name="T54" fmla="*/ 434 w 525"/>
                <a:gd name="T55" fmla="*/ 108 h 445"/>
                <a:gd name="T56" fmla="*/ 396 w 525"/>
                <a:gd name="T57" fmla="*/ 98 h 445"/>
                <a:gd name="T58" fmla="*/ 355 w 525"/>
                <a:gd name="T59" fmla="*/ 90 h 445"/>
                <a:gd name="T60" fmla="*/ 311 w 525"/>
                <a:gd name="T61" fmla="*/ 88 h 445"/>
                <a:gd name="T62" fmla="*/ 298 w 525"/>
                <a:gd name="T63" fmla="*/ 89 h 445"/>
                <a:gd name="T64" fmla="*/ 271 w 525"/>
                <a:gd name="T65" fmla="*/ 93 h 445"/>
                <a:gd name="T66" fmla="*/ 246 w 525"/>
                <a:gd name="T67" fmla="*/ 100 h 445"/>
                <a:gd name="T68" fmla="*/ 222 w 525"/>
                <a:gd name="T69" fmla="*/ 112 h 445"/>
                <a:gd name="T70" fmla="*/ 200 w 525"/>
                <a:gd name="T71" fmla="*/ 128 h 445"/>
                <a:gd name="T72" fmla="*/ 182 w 525"/>
                <a:gd name="T73" fmla="*/ 150 h 445"/>
                <a:gd name="T74" fmla="*/ 170 w 525"/>
                <a:gd name="T75" fmla="*/ 175 h 445"/>
                <a:gd name="T76" fmla="*/ 163 w 525"/>
                <a:gd name="T77" fmla="*/ 205 h 445"/>
                <a:gd name="T78" fmla="*/ 162 w 525"/>
                <a:gd name="T79" fmla="*/ 222 h 445"/>
                <a:gd name="T80" fmla="*/ 165 w 525"/>
                <a:gd name="T81" fmla="*/ 256 h 445"/>
                <a:gd name="T82" fmla="*/ 175 w 525"/>
                <a:gd name="T83" fmla="*/ 284 h 445"/>
                <a:gd name="T84" fmla="*/ 191 w 525"/>
                <a:gd name="T85" fmla="*/ 306 h 445"/>
                <a:gd name="T86" fmla="*/ 210 w 525"/>
                <a:gd name="T87" fmla="*/ 326 h 445"/>
                <a:gd name="T88" fmla="*/ 233 w 525"/>
                <a:gd name="T89" fmla="*/ 339 h 445"/>
                <a:gd name="T90" fmla="*/ 258 w 525"/>
                <a:gd name="T91" fmla="*/ 349 h 445"/>
                <a:gd name="T92" fmla="*/ 285 w 525"/>
                <a:gd name="T93" fmla="*/ 355 h 445"/>
                <a:gd name="T94" fmla="*/ 311 w 525"/>
                <a:gd name="T95" fmla="*/ 357 h 445"/>
                <a:gd name="T96" fmla="*/ 333 w 525"/>
                <a:gd name="T97" fmla="*/ 356 h 445"/>
                <a:gd name="T98" fmla="*/ 375 w 525"/>
                <a:gd name="T99" fmla="*/ 352 h 445"/>
                <a:gd name="T100" fmla="*/ 416 w 525"/>
                <a:gd name="T101" fmla="*/ 344 h 445"/>
                <a:gd name="T102" fmla="*/ 455 w 525"/>
                <a:gd name="T103" fmla="*/ 332 h 445"/>
                <a:gd name="T104" fmla="*/ 525 w 525"/>
                <a:gd name="T105" fmla="*/ 393 h 445"/>
                <a:gd name="T106" fmla="*/ 501 w 525"/>
                <a:gd name="T107" fmla="*/ 405 h 445"/>
                <a:gd name="T108" fmla="*/ 451 w 525"/>
                <a:gd name="T109" fmla="*/ 425 h 445"/>
                <a:gd name="T110" fmla="*/ 397 w 525"/>
                <a:gd name="T111" fmla="*/ 438 h 445"/>
                <a:gd name="T112" fmla="*/ 340 w 525"/>
                <a:gd name="T113" fmla="*/ 444 h 445"/>
                <a:gd name="T114" fmla="*/ 310 w 525"/>
                <a:gd name="T115"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5" h="445">
                  <a:moveTo>
                    <a:pt x="310" y="445"/>
                  </a:moveTo>
                  <a:lnTo>
                    <a:pt x="310" y="445"/>
                  </a:lnTo>
                  <a:lnTo>
                    <a:pt x="280" y="444"/>
                  </a:lnTo>
                  <a:lnTo>
                    <a:pt x="250" y="440"/>
                  </a:lnTo>
                  <a:lnTo>
                    <a:pt x="221" y="436"/>
                  </a:lnTo>
                  <a:lnTo>
                    <a:pt x="193" y="428"/>
                  </a:lnTo>
                  <a:lnTo>
                    <a:pt x="165" y="420"/>
                  </a:lnTo>
                  <a:lnTo>
                    <a:pt x="140" y="409"/>
                  </a:lnTo>
                  <a:lnTo>
                    <a:pt x="116" y="397"/>
                  </a:lnTo>
                  <a:lnTo>
                    <a:pt x="94" y="383"/>
                  </a:lnTo>
                  <a:lnTo>
                    <a:pt x="73" y="367"/>
                  </a:lnTo>
                  <a:lnTo>
                    <a:pt x="55" y="350"/>
                  </a:lnTo>
                  <a:lnTo>
                    <a:pt x="38" y="332"/>
                  </a:lnTo>
                  <a:lnTo>
                    <a:pt x="25" y="313"/>
                  </a:lnTo>
                  <a:lnTo>
                    <a:pt x="19" y="302"/>
                  </a:lnTo>
                  <a:lnTo>
                    <a:pt x="14" y="291"/>
                  </a:lnTo>
                  <a:lnTo>
                    <a:pt x="11" y="280"/>
                  </a:lnTo>
                  <a:lnTo>
                    <a:pt x="7" y="269"/>
                  </a:lnTo>
                  <a:lnTo>
                    <a:pt x="3" y="258"/>
                  </a:lnTo>
                  <a:lnTo>
                    <a:pt x="1" y="246"/>
                  </a:lnTo>
                  <a:lnTo>
                    <a:pt x="0" y="234"/>
                  </a:lnTo>
                  <a:lnTo>
                    <a:pt x="0" y="222"/>
                  </a:lnTo>
                  <a:lnTo>
                    <a:pt x="0" y="222"/>
                  </a:lnTo>
                  <a:lnTo>
                    <a:pt x="0" y="210"/>
                  </a:lnTo>
                  <a:lnTo>
                    <a:pt x="1" y="199"/>
                  </a:lnTo>
                  <a:lnTo>
                    <a:pt x="3" y="187"/>
                  </a:lnTo>
                  <a:lnTo>
                    <a:pt x="7" y="176"/>
                  </a:lnTo>
                  <a:lnTo>
                    <a:pt x="11" y="164"/>
                  </a:lnTo>
                  <a:lnTo>
                    <a:pt x="14" y="153"/>
                  </a:lnTo>
                  <a:lnTo>
                    <a:pt x="19" y="143"/>
                  </a:lnTo>
                  <a:lnTo>
                    <a:pt x="25" y="133"/>
                  </a:lnTo>
                  <a:lnTo>
                    <a:pt x="38" y="113"/>
                  </a:lnTo>
                  <a:lnTo>
                    <a:pt x="55" y="95"/>
                  </a:lnTo>
                  <a:lnTo>
                    <a:pt x="73" y="78"/>
                  </a:lnTo>
                  <a:lnTo>
                    <a:pt x="94" y="63"/>
                  </a:lnTo>
                  <a:lnTo>
                    <a:pt x="116" y="48"/>
                  </a:lnTo>
                  <a:lnTo>
                    <a:pt x="140" y="36"/>
                  </a:lnTo>
                  <a:lnTo>
                    <a:pt x="166" y="25"/>
                  </a:lnTo>
                  <a:lnTo>
                    <a:pt x="193" y="17"/>
                  </a:lnTo>
                  <a:lnTo>
                    <a:pt x="221" y="9"/>
                  </a:lnTo>
                  <a:lnTo>
                    <a:pt x="251" y="3"/>
                  </a:lnTo>
                  <a:lnTo>
                    <a:pt x="281" y="1"/>
                  </a:lnTo>
                  <a:lnTo>
                    <a:pt x="311" y="0"/>
                  </a:lnTo>
                  <a:lnTo>
                    <a:pt x="311" y="0"/>
                  </a:lnTo>
                  <a:lnTo>
                    <a:pt x="338" y="1"/>
                  </a:lnTo>
                  <a:lnTo>
                    <a:pt x="364" y="3"/>
                  </a:lnTo>
                  <a:lnTo>
                    <a:pt x="390" y="7"/>
                  </a:lnTo>
                  <a:lnTo>
                    <a:pt x="416" y="14"/>
                  </a:lnTo>
                  <a:lnTo>
                    <a:pt x="443" y="22"/>
                  </a:lnTo>
                  <a:lnTo>
                    <a:pt x="468" y="32"/>
                  </a:lnTo>
                  <a:lnTo>
                    <a:pt x="495" y="44"/>
                  </a:lnTo>
                  <a:lnTo>
                    <a:pt x="523" y="58"/>
                  </a:lnTo>
                  <a:lnTo>
                    <a:pt x="471" y="124"/>
                  </a:lnTo>
                  <a:lnTo>
                    <a:pt x="471" y="124"/>
                  </a:lnTo>
                  <a:lnTo>
                    <a:pt x="454" y="116"/>
                  </a:lnTo>
                  <a:lnTo>
                    <a:pt x="434" y="108"/>
                  </a:lnTo>
                  <a:lnTo>
                    <a:pt x="415" y="102"/>
                  </a:lnTo>
                  <a:lnTo>
                    <a:pt x="396" y="98"/>
                  </a:lnTo>
                  <a:lnTo>
                    <a:pt x="375" y="94"/>
                  </a:lnTo>
                  <a:lnTo>
                    <a:pt x="355" y="90"/>
                  </a:lnTo>
                  <a:lnTo>
                    <a:pt x="333" y="89"/>
                  </a:lnTo>
                  <a:lnTo>
                    <a:pt x="311" y="88"/>
                  </a:lnTo>
                  <a:lnTo>
                    <a:pt x="311" y="88"/>
                  </a:lnTo>
                  <a:lnTo>
                    <a:pt x="298" y="89"/>
                  </a:lnTo>
                  <a:lnTo>
                    <a:pt x="285" y="90"/>
                  </a:lnTo>
                  <a:lnTo>
                    <a:pt x="271" y="93"/>
                  </a:lnTo>
                  <a:lnTo>
                    <a:pt x="258" y="95"/>
                  </a:lnTo>
                  <a:lnTo>
                    <a:pt x="246" y="100"/>
                  </a:lnTo>
                  <a:lnTo>
                    <a:pt x="234" y="105"/>
                  </a:lnTo>
                  <a:lnTo>
                    <a:pt x="222" y="112"/>
                  </a:lnTo>
                  <a:lnTo>
                    <a:pt x="211" y="119"/>
                  </a:lnTo>
                  <a:lnTo>
                    <a:pt x="200" y="128"/>
                  </a:lnTo>
                  <a:lnTo>
                    <a:pt x="191" y="137"/>
                  </a:lnTo>
                  <a:lnTo>
                    <a:pt x="182" y="150"/>
                  </a:lnTo>
                  <a:lnTo>
                    <a:pt x="176" y="162"/>
                  </a:lnTo>
                  <a:lnTo>
                    <a:pt x="170" y="175"/>
                  </a:lnTo>
                  <a:lnTo>
                    <a:pt x="165" y="189"/>
                  </a:lnTo>
                  <a:lnTo>
                    <a:pt x="163" y="205"/>
                  </a:lnTo>
                  <a:lnTo>
                    <a:pt x="162" y="222"/>
                  </a:lnTo>
                  <a:lnTo>
                    <a:pt x="162" y="222"/>
                  </a:lnTo>
                  <a:lnTo>
                    <a:pt x="163" y="240"/>
                  </a:lnTo>
                  <a:lnTo>
                    <a:pt x="165" y="256"/>
                  </a:lnTo>
                  <a:lnTo>
                    <a:pt x="170" y="270"/>
                  </a:lnTo>
                  <a:lnTo>
                    <a:pt x="175" y="284"/>
                  </a:lnTo>
                  <a:lnTo>
                    <a:pt x="182" y="296"/>
                  </a:lnTo>
                  <a:lnTo>
                    <a:pt x="191" y="306"/>
                  </a:lnTo>
                  <a:lnTo>
                    <a:pt x="200" y="317"/>
                  </a:lnTo>
                  <a:lnTo>
                    <a:pt x="210" y="326"/>
                  </a:lnTo>
                  <a:lnTo>
                    <a:pt x="221" y="333"/>
                  </a:lnTo>
                  <a:lnTo>
                    <a:pt x="233" y="339"/>
                  </a:lnTo>
                  <a:lnTo>
                    <a:pt x="245" y="345"/>
                  </a:lnTo>
                  <a:lnTo>
                    <a:pt x="258" y="349"/>
                  </a:lnTo>
                  <a:lnTo>
                    <a:pt x="271" y="352"/>
                  </a:lnTo>
                  <a:lnTo>
                    <a:pt x="285" y="355"/>
                  </a:lnTo>
                  <a:lnTo>
                    <a:pt x="298" y="356"/>
                  </a:lnTo>
                  <a:lnTo>
                    <a:pt x="311" y="357"/>
                  </a:lnTo>
                  <a:lnTo>
                    <a:pt x="311" y="357"/>
                  </a:lnTo>
                  <a:lnTo>
                    <a:pt x="333" y="356"/>
                  </a:lnTo>
                  <a:lnTo>
                    <a:pt x="355" y="355"/>
                  </a:lnTo>
                  <a:lnTo>
                    <a:pt x="375" y="352"/>
                  </a:lnTo>
                  <a:lnTo>
                    <a:pt x="396" y="349"/>
                  </a:lnTo>
                  <a:lnTo>
                    <a:pt x="416" y="344"/>
                  </a:lnTo>
                  <a:lnTo>
                    <a:pt x="436" y="338"/>
                  </a:lnTo>
                  <a:lnTo>
                    <a:pt x="455" y="332"/>
                  </a:lnTo>
                  <a:lnTo>
                    <a:pt x="473" y="325"/>
                  </a:lnTo>
                  <a:lnTo>
                    <a:pt x="525" y="393"/>
                  </a:lnTo>
                  <a:lnTo>
                    <a:pt x="525" y="393"/>
                  </a:lnTo>
                  <a:lnTo>
                    <a:pt x="501" y="405"/>
                  </a:lnTo>
                  <a:lnTo>
                    <a:pt x="477" y="415"/>
                  </a:lnTo>
                  <a:lnTo>
                    <a:pt x="451" y="425"/>
                  </a:lnTo>
                  <a:lnTo>
                    <a:pt x="425" y="432"/>
                  </a:lnTo>
                  <a:lnTo>
                    <a:pt x="397" y="438"/>
                  </a:lnTo>
                  <a:lnTo>
                    <a:pt x="369" y="442"/>
                  </a:lnTo>
                  <a:lnTo>
                    <a:pt x="340" y="444"/>
                  </a:lnTo>
                  <a:lnTo>
                    <a:pt x="310" y="445"/>
                  </a:lnTo>
                  <a:lnTo>
                    <a:pt x="310"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8" name="Freeform 36">
              <a:extLst>
                <a:ext uri="{FF2B5EF4-FFF2-40B4-BE49-F238E27FC236}">
                  <a16:creationId xmlns:a16="http://schemas.microsoft.com/office/drawing/2014/main" id="{7CB889FE-2D70-0A49-B056-1C7476B8F792}"/>
                </a:ext>
              </a:extLst>
            </p:cNvPr>
            <p:cNvSpPr>
              <a:spLocks noEditPoints="1"/>
            </p:cNvSpPr>
            <p:nvPr/>
          </p:nvSpPr>
          <p:spPr bwMode="auto">
            <a:xfrm>
              <a:off x="3087688" y="942976"/>
              <a:ext cx="493713" cy="355600"/>
            </a:xfrm>
            <a:custGeom>
              <a:avLst/>
              <a:gdLst>
                <a:gd name="T0" fmla="*/ 459 w 622"/>
                <a:gd name="T1" fmla="*/ 241 h 447"/>
                <a:gd name="T2" fmla="*/ 447 w 622"/>
                <a:gd name="T3" fmla="*/ 285 h 447"/>
                <a:gd name="T4" fmla="*/ 421 w 622"/>
                <a:gd name="T5" fmla="*/ 318 h 447"/>
                <a:gd name="T6" fmla="*/ 389 w 622"/>
                <a:gd name="T7" fmla="*/ 341 h 447"/>
                <a:gd name="T8" fmla="*/ 350 w 622"/>
                <a:gd name="T9" fmla="*/ 354 h 447"/>
                <a:gd name="T10" fmla="*/ 310 w 622"/>
                <a:gd name="T11" fmla="*/ 358 h 447"/>
                <a:gd name="T12" fmla="*/ 285 w 622"/>
                <a:gd name="T13" fmla="*/ 357 h 447"/>
                <a:gd name="T14" fmla="*/ 245 w 622"/>
                <a:gd name="T15" fmla="*/ 346 h 447"/>
                <a:gd name="T16" fmla="*/ 210 w 622"/>
                <a:gd name="T17" fmla="*/ 326 h 447"/>
                <a:gd name="T18" fmla="*/ 182 w 622"/>
                <a:gd name="T19" fmla="*/ 297 h 447"/>
                <a:gd name="T20" fmla="*/ 165 w 622"/>
                <a:gd name="T21" fmla="*/ 258 h 447"/>
                <a:gd name="T22" fmla="*/ 162 w 622"/>
                <a:gd name="T23" fmla="*/ 224 h 447"/>
                <a:gd name="T24" fmla="*/ 169 w 622"/>
                <a:gd name="T25" fmla="*/ 175 h 447"/>
                <a:gd name="T26" fmla="*/ 191 w 622"/>
                <a:gd name="T27" fmla="*/ 139 h 447"/>
                <a:gd name="T28" fmla="*/ 221 w 622"/>
                <a:gd name="T29" fmla="*/ 113 h 447"/>
                <a:gd name="T30" fmla="*/ 258 w 622"/>
                <a:gd name="T31" fmla="*/ 97 h 447"/>
                <a:gd name="T32" fmla="*/ 298 w 622"/>
                <a:gd name="T33" fmla="*/ 90 h 447"/>
                <a:gd name="T34" fmla="*/ 323 w 622"/>
                <a:gd name="T35" fmla="*/ 90 h 447"/>
                <a:gd name="T36" fmla="*/ 363 w 622"/>
                <a:gd name="T37" fmla="*/ 97 h 447"/>
                <a:gd name="T38" fmla="*/ 400 w 622"/>
                <a:gd name="T39" fmla="*/ 113 h 447"/>
                <a:gd name="T40" fmla="*/ 431 w 622"/>
                <a:gd name="T41" fmla="*/ 139 h 447"/>
                <a:gd name="T42" fmla="*/ 451 w 622"/>
                <a:gd name="T43" fmla="*/ 175 h 447"/>
                <a:gd name="T44" fmla="*/ 460 w 622"/>
                <a:gd name="T45" fmla="*/ 224 h 447"/>
                <a:gd name="T46" fmla="*/ 310 w 622"/>
                <a:gd name="T47" fmla="*/ 447 h 447"/>
                <a:gd name="T48" fmla="*/ 401 w 622"/>
                <a:gd name="T49" fmla="*/ 437 h 447"/>
                <a:gd name="T50" fmla="*/ 482 w 622"/>
                <a:gd name="T51" fmla="*/ 411 h 447"/>
                <a:gd name="T52" fmla="*/ 548 w 622"/>
                <a:gd name="T53" fmla="*/ 369 h 447"/>
                <a:gd name="T54" fmla="*/ 596 w 622"/>
                <a:gd name="T55" fmla="*/ 313 h 447"/>
                <a:gd name="T56" fmla="*/ 612 w 622"/>
                <a:gd name="T57" fmla="*/ 282 h 447"/>
                <a:gd name="T58" fmla="*/ 620 w 622"/>
                <a:gd name="T59" fmla="*/ 248 h 447"/>
                <a:gd name="T60" fmla="*/ 622 w 622"/>
                <a:gd name="T61" fmla="*/ 224 h 447"/>
                <a:gd name="T62" fmla="*/ 618 w 622"/>
                <a:gd name="T63" fmla="*/ 189 h 447"/>
                <a:gd name="T64" fmla="*/ 607 w 622"/>
                <a:gd name="T65" fmla="*/ 155 h 447"/>
                <a:gd name="T66" fmla="*/ 583 w 622"/>
                <a:gd name="T67" fmla="*/ 115 h 447"/>
                <a:gd name="T68" fmla="*/ 529 w 622"/>
                <a:gd name="T69" fmla="*/ 63 h 447"/>
                <a:gd name="T70" fmla="*/ 456 w 622"/>
                <a:gd name="T71" fmla="*/ 27 h 447"/>
                <a:gd name="T72" fmla="*/ 372 w 622"/>
                <a:gd name="T73" fmla="*/ 5 h 447"/>
                <a:gd name="T74" fmla="*/ 310 w 622"/>
                <a:gd name="T75" fmla="*/ 0 h 447"/>
                <a:gd name="T76" fmla="*/ 221 w 622"/>
                <a:gd name="T77" fmla="*/ 10 h 447"/>
                <a:gd name="T78" fmla="*/ 140 w 622"/>
                <a:gd name="T79" fmla="*/ 38 h 447"/>
                <a:gd name="T80" fmla="*/ 72 w 622"/>
                <a:gd name="T81" fmla="*/ 79 h 447"/>
                <a:gd name="T82" fmla="*/ 25 w 622"/>
                <a:gd name="T83" fmla="*/ 134 h 447"/>
                <a:gd name="T84" fmla="*/ 10 w 622"/>
                <a:gd name="T85" fmla="*/ 166 h 447"/>
                <a:gd name="T86" fmla="*/ 1 w 622"/>
                <a:gd name="T87" fmla="*/ 200 h 447"/>
                <a:gd name="T88" fmla="*/ 0 w 622"/>
                <a:gd name="T89" fmla="*/ 224 h 447"/>
                <a:gd name="T90" fmla="*/ 4 w 622"/>
                <a:gd name="T91" fmla="*/ 259 h 447"/>
                <a:gd name="T92" fmla="*/ 14 w 622"/>
                <a:gd name="T93" fmla="*/ 293 h 447"/>
                <a:gd name="T94" fmla="*/ 39 w 622"/>
                <a:gd name="T95" fmla="*/ 332 h 447"/>
                <a:gd name="T96" fmla="*/ 93 w 622"/>
                <a:gd name="T97" fmla="*/ 384 h 447"/>
                <a:gd name="T98" fmla="*/ 165 w 622"/>
                <a:gd name="T99" fmla="*/ 421 h 447"/>
                <a:gd name="T100" fmla="*/ 250 w 622"/>
                <a:gd name="T101" fmla="*/ 442 h 447"/>
                <a:gd name="T102" fmla="*/ 310 w 622"/>
                <a:gd name="T103"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2" h="447">
                  <a:moveTo>
                    <a:pt x="460" y="224"/>
                  </a:moveTo>
                  <a:lnTo>
                    <a:pt x="460" y="224"/>
                  </a:lnTo>
                  <a:lnTo>
                    <a:pt x="459" y="241"/>
                  </a:lnTo>
                  <a:lnTo>
                    <a:pt x="456" y="258"/>
                  </a:lnTo>
                  <a:lnTo>
                    <a:pt x="451" y="272"/>
                  </a:lnTo>
                  <a:lnTo>
                    <a:pt x="447" y="285"/>
                  </a:lnTo>
                  <a:lnTo>
                    <a:pt x="439" y="297"/>
                  </a:lnTo>
                  <a:lnTo>
                    <a:pt x="431" y="308"/>
                  </a:lnTo>
                  <a:lnTo>
                    <a:pt x="421" y="318"/>
                  </a:lnTo>
                  <a:lnTo>
                    <a:pt x="412" y="326"/>
                  </a:lnTo>
                  <a:lnTo>
                    <a:pt x="400" y="335"/>
                  </a:lnTo>
                  <a:lnTo>
                    <a:pt x="389" y="341"/>
                  </a:lnTo>
                  <a:lnTo>
                    <a:pt x="375" y="346"/>
                  </a:lnTo>
                  <a:lnTo>
                    <a:pt x="363" y="351"/>
                  </a:lnTo>
                  <a:lnTo>
                    <a:pt x="350" y="354"/>
                  </a:lnTo>
                  <a:lnTo>
                    <a:pt x="337" y="357"/>
                  </a:lnTo>
                  <a:lnTo>
                    <a:pt x="323" y="358"/>
                  </a:lnTo>
                  <a:lnTo>
                    <a:pt x="310" y="358"/>
                  </a:lnTo>
                  <a:lnTo>
                    <a:pt x="310" y="358"/>
                  </a:lnTo>
                  <a:lnTo>
                    <a:pt x="298" y="358"/>
                  </a:lnTo>
                  <a:lnTo>
                    <a:pt x="285" y="357"/>
                  </a:lnTo>
                  <a:lnTo>
                    <a:pt x="272" y="354"/>
                  </a:lnTo>
                  <a:lnTo>
                    <a:pt x="258" y="351"/>
                  </a:lnTo>
                  <a:lnTo>
                    <a:pt x="245" y="346"/>
                  </a:lnTo>
                  <a:lnTo>
                    <a:pt x="233" y="341"/>
                  </a:lnTo>
                  <a:lnTo>
                    <a:pt x="221" y="335"/>
                  </a:lnTo>
                  <a:lnTo>
                    <a:pt x="210" y="326"/>
                  </a:lnTo>
                  <a:lnTo>
                    <a:pt x="200" y="318"/>
                  </a:lnTo>
                  <a:lnTo>
                    <a:pt x="191" y="308"/>
                  </a:lnTo>
                  <a:lnTo>
                    <a:pt x="182" y="297"/>
                  </a:lnTo>
                  <a:lnTo>
                    <a:pt x="175" y="285"/>
                  </a:lnTo>
                  <a:lnTo>
                    <a:pt x="169" y="272"/>
                  </a:lnTo>
                  <a:lnTo>
                    <a:pt x="165" y="258"/>
                  </a:lnTo>
                  <a:lnTo>
                    <a:pt x="163" y="241"/>
                  </a:lnTo>
                  <a:lnTo>
                    <a:pt x="162" y="224"/>
                  </a:lnTo>
                  <a:lnTo>
                    <a:pt x="162" y="224"/>
                  </a:lnTo>
                  <a:lnTo>
                    <a:pt x="163" y="207"/>
                  </a:lnTo>
                  <a:lnTo>
                    <a:pt x="165" y="191"/>
                  </a:lnTo>
                  <a:lnTo>
                    <a:pt x="169" y="175"/>
                  </a:lnTo>
                  <a:lnTo>
                    <a:pt x="175" y="162"/>
                  </a:lnTo>
                  <a:lnTo>
                    <a:pt x="182" y="150"/>
                  </a:lnTo>
                  <a:lnTo>
                    <a:pt x="191" y="139"/>
                  </a:lnTo>
                  <a:lnTo>
                    <a:pt x="200" y="130"/>
                  </a:lnTo>
                  <a:lnTo>
                    <a:pt x="210" y="121"/>
                  </a:lnTo>
                  <a:lnTo>
                    <a:pt x="221" y="113"/>
                  </a:lnTo>
                  <a:lnTo>
                    <a:pt x="233" y="107"/>
                  </a:lnTo>
                  <a:lnTo>
                    <a:pt x="245" y="102"/>
                  </a:lnTo>
                  <a:lnTo>
                    <a:pt x="258" y="97"/>
                  </a:lnTo>
                  <a:lnTo>
                    <a:pt x="272" y="93"/>
                  </a:lnTo>
                  <a:lnTo>
                    <a:pt x="285" y="91"/>
                  </a:lnTo>
                  <a:lnTo>
                    <a:pt x="298" y="90"/>
                  </a:lnTo>
                  <a:lnTo>
                    <a:pt x="310" y="90"/>
                  </a:lnTo>
                  <a:lnTo>
                    <a:pt x="310" y="90"/>
                  </a:lnTo>
                  <a:lnTo>
                    <a:pt x="323" y="90"/>
                  </a:lnTo>
                  <a:lnTo>
                    <a:pt x="337" y="91"/>
                  </a:lnTo>
                  <a:lnTo>
                    <a:pt x="350" y="93"/>
                  </a:lnTo>
                  <a:lnTo>
                    <a:pt x="363" y="97"/>
                  </a:lnTo>
                  <a:lnTo>
                    <a:pt x="375" y="102"/>
                  </a:lnTo>
                  <a:lnTo>
                    <a:pt x="389" y="107"/>
                  </a:lnTo>
                  <a:lnTo>
                    <a:pt x="400" y="113"/>
                  </a:lnTo>
                  <a:lnTo>
                    <a:pt x="412" y="121"/>
                  </a:lnTo>
                  <a:lnTo>
                    <a:pt x="421" y="130"/>
                  </a:lnTo>
                  <a:lnTo>
                    <a:pt x="431" y="139"/>
                  </a:lnTo>
                  <a:lnTo>
                    <a:pt x="439" y="150"/>
                  </a:lnTo>
                  <a:lnTo>
                    <a:pt x="447" y="162"/>
                  </a:lnTo>
                  <a:lnTo>
                    <a:pt x="451" y="175"/>
                  </a:lnTo>
                  <a:lnTo>
                    <a:pt x="456" y="191"/>
                  </a:lnTo>
                  <a:lnTo>
                    <a:pt x="459" y="207"/>
                  </a:lnTo>
                  <a:lnTo>
                    <a:pt x="460" y="224"/>
                  </a:lnTo>
                  <a:lnTo>
                    <a:pt x="460" y="224"/>
                  </a:lnTo>
                  <a:close/>
                  <a:moveTo>
                    <a:pt x="310" y="447"/>
                  </a:moveTo>
                  <a:lnTo>
                    <a:pt x="310" y="447"/>
                  </a:lnTo>
                  <a:lnTo>
                    <a:pt x="342" y="446"/>
                  </a:lnTo>
                  <a:lnTo>
                    <a:pt x="372" y="442"/>
                  </a:lnTo>
                  <a:lnTo>
                    <a:pt x="401" y="437"/>
                  </a:lnTo>
                  <a:lnTo>
                    <a:pt x="429" y="430"/>
                  </a:lnTo>
                  <a:lnTo>
                    <a:pt x="456" y="421"/>
                  </a:lnTo>
                  <a:lnTo>
                    <a:pt x="482" y="411"/>
                  </a:lnTo>
                  <a:lnTo>
                    <a:pt x="506" y="398"/>
                  </a:lnTo>
                  <a:lnTo>
                    <a:pt x="529" y="384"/>
                  </a:lnTo>
                  <a:lnTo>
                    <a:pt x="548" y="369"/>
                  </a:lnTo>
                  <a:lnTo>
                    <a:pt x="567" y="352"/>
                  </a:lnTo>
                  <a:lnTo>
                    <a:pt x="583" y="332"/>
                  </a:lnTo>
                  <a:lnTo>
                    <a:pt x="596" y="313"/>
                  </a:lnTo>
                  <a:lnTo>
                    <a:pt x="602" y="303"/>
                  </a:lnTo>
                  <a:lnTo>
                    <a:pt x="607" y="293"/>
                  </a:lnTo>
                  <a:lnTo>
                    <a:pt x="612" y="282"/>
                  </a:lnTo>
                  <a:lnTo>
                    <a:pt x="616" y="271"/>
                  </a:lnTo>
                  <a:lnTo>
                    <a:pt x="618" y="259"/>
                  </a:lnTo>
                  <a:lnTo>
                    <a:pt x="620" y="248"/>
                  </a:lnTo>
                  <a:lnTo>
                    <a:pt x="622" y="236"/>
                  </a:lnTo>
                  <a:lnTo>
                    <a:pt x="622" y="224"/>
                  </a:lnTo>
                  <a:lnTo>
                    <a:pt x="622" y="224"/>
                  </a:lnTo>
                  <a:lnTo>
                    <a:pt x="622" y="212"/>
                  </a:lnTo>
                  <a:lnTo>
                    <a:pt x="620" y="200"/>
                  </a:lnTo>
                  <a:lnTo>
                    <a:pt x="618" y="189"/>
                  </a:lnTo>
                  <a:lnTo>
                    <a:pt x="616" y="177"/>
                  </a:lnTo>
                  <a:lnTo>
                    <a:pt x="612" y="166"/>
                  </a:lnTo>
                  <a:lnTo>
                    <a:pt x="607" y="155"/>
                  </a:lnTo>
                  <a:lnTo>
                    <a:pt x="602" y="144"/>
                  </a:lnTo>
                  <a:lnTo>
                    <a:pt x="596" y="134"/>
                  </a:lnTo>
                  <a:lnTo>
                    <a:pt x="583" y="115"/>
                  </a:lnTo>
                  <a:lnTo>
                    <a:pt x="567" y="96"/>
                  </a:lnTo>
                  <a:lnTo>
                    <a:pt x="548" y="79"/>
                  </a:lnTo>
                  <a:lnTo>
                    <a:pt x="529" y="63"/>
                  </a:lnTo>
                  <a:lnTo>
                    <a:pt x="506" y="50"/>
                  </a:lnTo>
                  <a:lnTo>
                    <a:pt x="482" y="38"/>
                  </a:lnTo>
                  <a:lnTo>
                    <a:pt x="456" y="27"/>
                  </a:lnTo>
                  <a:lnTo>
                    <a:pt x="429" y="17"/>
                  </a:lnTo>
                  <a:lnTo>
                    <a:pt x="401" y="10"/>
                  </a:lnTo>
                  <a:lnTo>
                    <a:pt x="372" y="5"/>
                  </a:lnTo>
                  <a:lnTo>
                    <a:pt x="342" y="2"/>
                  </a:lnTo>
                  <a:lnTo>
                    <a:pt x="310" y="0"/>
                  </a:lnTo>
                  <a:lnTo>
                    <a:pt x="310" y="0"/>
                  </a:lnTo>
                  <a:lnTo>
                    <a:pt x="280" y="2"/>
                  </a:lnTo>
                  <a:lnTo>
                    <a:pt x="250" y="5"/>
                  </a:lnTo>
                  <a:lnTo>
                    <a:pt x="221" y="10"/>
                  </a:lnTo>
                  <a:lnTo>
                    <a:pt x="193" y="17"/>
                  </a:lnTo>
                  <a:lnTo>
                    <a:pt x="165" y="27"/>
                  </a:lnTo>
                  <a:lnTo>
                    <a:pt x="140" y="38"/>
                  </a:lnTo>
                  <a:lnTo>
                    <a:pt x="116" y="50"/>
                  </a:lnTo>
                  <a:lnTo>
                    <a:pt x="93" y="63"/>
                  </a:lnTo>
                  <a:lnTo>
                    <a:pt x="72" y="79"/>
                  </a:lnTo>
                  <a:lnTo>
                    <a:pt x="54" y="96"/>
                  </a:lnTo>
                  <a:lnTo>
                    <a:pt x="39" y="115"/>
                  </a:lnTo>
                  <a:lnTo>
                    <a:pt x="25" y="134"/>
                  </a:lnTo>
                  <a:lnTo>
                    <a:pt x="19" y="144"/>
                  </a:lnTo>
                  <a:lnTo>
                    <a:pt x="14" y="155"/>
                  </a:lnTo>
                  <a:lnTo>
                    <a:pt x="10" y="166"/>
                  </a:lnTo>
                  <a:lnTo>
                    <a:pt x="6" y="177"/>
                  </a:lnTo>
                  <a:lnTo>
                    <a:pt x="4" y="189"/>
                  </a:lnTo>
                  <a:lnTo>
                    <a:pt x="1" y="200"/>
                  </a:lnTo>
                  <a:lnTo>
                    <a:pt x="0" y="212"/>
                  </a:lnTo>
                  <a:lnTo>
                    <a:pt x="0" y="224"/>
                  </a:lnTo>
                  <a:lnTo>
                    <a:pt x="0" y="224"/>
                  </a:lnTo>
                  <a:lnTo>
                    <a:pt x="0" y="236"/>
                  </a:lnTo>
                  <a:lnTo>
                    <a:pt x="1" y="248"/>
                  </a:lnTo>
                  <a:lnTo>
                    <a:pt x="4" y="259"/>
                  </a:lnTo>
                  <a:lnTo>
                    <a:pt x="6" y="271"/>
                  </a:lnTo>
                  <a:lnTo>
                    <a:pt x="10" y="282"/>
                  </a:lnTo>
                  <a:lnTo>
                    <a:pt x="14" y="293"/>
                  </a:lnTo>
                  <a:lnTo>
                    <a:pt x="19" y="303"/>
                  </a:lnTo>
                  <a:lnTo>
                    <a:pt x="25" y="313"/>
                  </a:lnTo>
                  <a:lnTo>
                    <a:pt x="39" y="332"/>
                  </a:lnTo>
                  <a:lnTo>
                    <a:pt x="54" y="352"/>
                  </a:lnTo>
                  <a:lnTo>
                    <a:pt x="72" y="369"/>
                  </a:lnTo>
                  <a:lnTo>
                    <a:pt x="93" y="384"/>
                  </a:lnTo>
                  <a:lnTo>
                    <a:pt x="116" y="398"/>
                  </a:lnTo>
                  <a:lnTo>
                    <a:pt x="140" y="411"/>
                  </a:lnTo>
                  <a:lnTo>
                    <a:pt x="165" y="421"/>
                  </a:lnTo>
                  <a:lnTo>
                    <a:pt x="193" y="430"/>
                  </a:lnTo>
                  <a:lnTo>
                    <a:pt x="221" y="437"/>
                  </a:lnTo>
                  <a:lnTo>
                    <a:pt x="250" y="442"/>
                  </a:lnTo>
                  <a:lnTo>
                    <a:pt x="280" y="446"/>
                  </a:lnTo>
                  <a:lnTo>
                    <a:pt x="310" y="447"/>
                  </a:lnTo>
                  <a:lnTo>
                    <a:pt x="31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9" name="Freeform 37">
              <a:extLst>
                <a:ext uri="{FF2B5EF4-FFF2-40B4-BE49-F238E27FC236}">
                  <a16:creationId xmlns:a16="http://schemas.microsoft.com/office/drawing/2014/main" id="{9ACEE2A6-AE3F-F143-9CD3-1095B2E3AB0A}"/>
                </a:ext>
              </a:extLst>
            </p:cNvPr>
            <p:cNvSpPr>
              <a:spLocks/>
            </p:cNvSpPr>
            <p:nvPr/>
          </p:nvSpPr>
          <p:spPr bwMode="auto">
            <a:xfrm>
              <a:off x="3633788" y="938213"/>
              <a:ext cx="360363" cy="350838"/>
            </a:xfrm>
            <a:custGeom>
              <a:avLst/>
              <a:gdLst>
                <a:gd name="T0" fmla="*/ 155 w 454"/>
                <a:gd name="T1" fmla="*/ 442 h 442"/>
                <a:gd name="T2" fmla="*/ 155 w 454"/>
                <a:gd name="T3" fmla="*/ 177 h 442"/>
                <a:gd name="T4" fmla="*/ 159 w 454"/>
                <a:gd name="T5" fmla="*/ 149 h 442"/>
                <a:gd name="T6" fmla="*/ 174 w 454"/>
                <a:gd name="T7" fmla="*/ 125 h 442"/>
                <a:gd name="T8" fmla="*/ 185 w 454"/>
                <a:gd name="T9" fmla="*/ 114 h 442"/>
                <a:gd name="T10" fmla="*/ 198 w 454"/>
                <a:gd name="T11" fmla="*/ 105 h 442"/>
                <a:gd name="T12" fmla="*/ 214 w 454"/>
                <a:gd name="T13" fmla="*/ 101 h 442"/>
                <a:gd name="T14" fmla="*/ 232 w 454"/>
                <a:gd name="T15" fmla="*/ 98 h 442"/>
                <a:gd name="T16" fmla="*/ 245 w 454"/>
                <a:gd name="T17" fmla="*/ 99 h 442"/>
                <a:gd name="T18" fmla="*/ 268 w 454"/>
                <a:gd name="T19" fmla="*/ 108 h 442"/>
                <a:gd name="T20" fmla="*/ 287 w 454"/>
                <a:gd name="T21" fmla="*/ 122 h 442"/>
                <a:gd name="T22" fmla="*/ 298 w 454"/>
                <a:gd name="T23" fmla="*/ 142 h 442"/>
                <a:gd name="T24" fmla="*/ 299 w 454"/>
                <a:gd name="T25" fmla="*/ 152 h 442"/>
                <a:gd name="T26" fmla="*/ 454 w 454"/>
                <a:gd name="T27" fmla="*/ 442 h 442"/>
                <a:gd name="T28" fmla="*/ 454 w 454"/>
                <a:gd name="T29" fmla="*/ 144 h 442"/>
                <a:gd name="T30" fmla="*/ 450 w 454"/>
                <a:gd name="T31" fmla="*/ 116 h 442"/>
                <a:gd name="T32" fmla="*/ 439 w 454"/>
                <a:gd name="T33" fmla="*/ 89 h 442"/>
                <a:gd name="T34" fmla="*/ 421 w 454"/>
                <a:gd name="T35" fmla="*/ 64 h 442"/>
                <a:gd name="T36" fmla="*/ 400 w 454"/>
                <a:gd name="T37" fmla="*/ 43 h 442"/>
                <a:gd name="T38" fmla="*/ 372 w 454"/>
                <a:gd name="T39" fmla="*/ 26 h 442"/>
                <a:gd name="T40" fmla="*/ 341 w 454"/>
                <a:gd name="T41" fmla="*/ 12 h 442"/>
                <a:gd name="T42" fmla="*/ 307 w 454"/>
                <a:gd name="T43" fmla="*/ 4 h 442"/>
                <a:gd name="T44" fmla="*/ 269 w 454"/>
                <a:gd name="T45" fmla="*/ 0 h 442"/>
                <a:gd name="T46" fmla="*/ 267 w 454"/>
                <a:gd name="T47" fmla="*/ 0 h 442"/>
                <a:gd name="T48" fmla="*/ 263 w 454"/>
                <a:gd name="T49" fmla="*/ 0 h 442"/>
                <a:gd name="T50" fmla="*/ 249 w 454"/>
                <a:gd name="T51" fmla="*/ 2 h 442"/>
                <a:gd name="T52" fmla="*/ 219 w 454"/>
                <a:gd name="T53" fmla="*/ 5 h 442"/>
                <a:gd name="T54" fmla="*/ 190 w 454"/>
                <a:gd name="T55" fmla="*/ 14 h 442"/>
                <a:gd name="T56" fmla="*/ 163 w 454"/>
                <a:gd name="T57" fmla="*/ 26 h 442"/>
                <a:gd name="T58" fmla="*/ 151 w 454"/>
                <a:gd name="T59" fmla="*/ 33 h 442"/>
                <a:gd name="T60" fmla="*/ 147 w 454"/>
                <a:gd name="T61" fmla="*/ 28 h 442"/>
                <a:gd name="T62" fmla="*/ 129 w 454"/>
                <a:gd name="T63" fmla="*/ 17 h 442"/>
                <a:gd name="T64" fmla="*/ 83 w 454"/>
                <a:gd name="T65" fmla="*/ 8 h 442"/>
                <a:gd name="T66" fmla="*/ 0 w 454"/>
                <a:gd name="T67" fmla="*/ 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42">
                  <a:moveTo>
                    <a:pt x="0" y="442"/>
                  </a:moveTo>
                  <a:lnTo>
                    <a:pt x="155" y="442"/>
                  </a:lnTo>
                  <a:lnTo>
                    <a:pt x="155" y="177"/>
                  </a:lnTo>
                  <a:lnTo>
                    <a:pt x="155" y="177"/>
                  </a:lnTo>
                  <a:lnTo>
                    <a:pt x="156" y="163"/>
                  </a:lnTo>
                  <a:lnTo>
                    <a:pt x="159" y="149"/>
                  </a:lnTo>
                  <a:lnTo>
                    <a:pt x="165" y="136"/>
                  </a:lnTo>
                  <a:lnTo>
                    <a:pt x="174" y="125"/>
                  </a:lnTo>
                  <a:lnTo>
                    <a:pt x="180" y="119"/>
                  </a:lnTo>
                  <a:lnTo>
                    <a:pt x="185" y="114"/>
                  </a:lnTo>
                  <a:lnTo>
                    <a:pt x="192" y="109"/>
                  </a:lnTo>
                  <a:lnTo>
                    <a:pt x="198" y="105"/>
                  </a:lnTo>
                  <a:lnTo>
                    <a:pt x="207" y="103"/>
                  </a:lnTo>
                  <a:lnTo>
                    <a:pt x="214" y="101"/>
                  </a:lnTo>
                  <a:lnTo>
                    <a:pt x="222" y="99"/>
                  </a:lnTo>
                  <a:lnTo>
                    <a:pt x="232" y="98"/>
                  </a:lnTo>
                  <a:lnTo>
                    <a:pt x="232" y="98"/>
                  </a:lnTo>
                  <a:lnTo>
                    <a:pt x="245" y="99"/>
                  </a:lnTo>
                  <a:lnTo>
                    <a:pt x="257" y="103"/>
                  </a:lnTo>
                  <a:lnTo>
                    <a:pt x="268" y="108"/>
                  </a:lnTo>
                  <a:lnTo>
                    <a:pt x="279" y="114"/>
                  </a:lnTo>
                  <a:lnTo>
                    <a:pt x="287" y="122"/>
                  </a:lnTo>
                  <a:lnTo>
                    <a:pt x="295" y="132"/>
                  </a:lnTo>
                  <a:lnTo>
                    <a:pt x="298" y="142"/>
                  </a:lnTo>
                  <a:lnTo>
                    <a:pt x="299" y="146"/>
                  </a:lnTo>
                  <a:lnTo>
                    <a:pt x="299" y="152"/>
                  </a:lnTo>
                  <a:lnTo>
                    <a:pt x="299" y="442"/>
                  </a:lnTo>
                  <a:lnTo>
                    <a:pt x="454" y="442"/>
                  </a:lnTo>
                  <a:lnTo>
                    <a:pt x="454" y="144"/>
                  </a:lnTo>
                  <a:lnTo>
                    <a:pt x="454" y="144"/>
                  </a:lnTo>
                  <a:lnTo>
                    <a:pt x="453" y="130"/>
                  </a:lnTo>
                  <a:lnTo>
                    <a:pt x="450" y="116"/>
                  </a:lnTo>
                  <a:lnTo>
                    <a:pt x="446" y="102"/>
                  </a:lnTo>
                  <a:lnTo>
                    <a:pt x="439" y="89"/>
                  </a:lnTo>
                  <a:lnTo>
                    <a:pt x="431" y="76"/>
                  </a:lnTo>
                  <a:lnTo>
                    <a:pt x="421" y="64"/>
                  </a:lnTo>
                  <a:lnTo>
                    <a:pt x="411" y="53"/>
                  </a:lnTo>
                  <a:lnTo>
                    <a:pt x="400" y="43"/>
                  </a:lnTo>
                  <a:lnTo>
                    <a:pt x="386" y="34"/>
                  </a:lnTo>
                  <a:lnTo>
                    <a:pt x="372" y="26"/>
                  </a:lnTo>
                  <a:lnTo>
                    <a:pt x="356" y="18"/>
                  </a:lnTo>
                  <a:lnTo>
                    <a:pt x="341" y="12"/>
                  </a:lnTo>
                  <a:lnTo>
                    <a:pt x="324" y="8"/>
                  </a:lnTo>
                  <a:lnTo>
                    <a:pt x="307" y="4"/>
                  </a:lnTo>
                  <a:lnTo>
                    <a:pt x="289" y="2"/>
                  </a:lnTo>
                  <a:lnTo>
                    <a:pt x="269" y="0"/>
                  </a:lnTo>
                  <a:lnTo>
                    <a:pt x="269" y="0"/>
                  </a:lnTo>
                  <a:lnTo>
                    <a:pt x="267" y="0"/>
                  </a:lnTo>
                  <a:lnTo>
                    <a:pt x="267" y="0"/>
                  </a:lnTo>
                  <a:lnTo>
                    <a:pt x="263" y="0"/>
                  </a:lnTo>
                  <a:lnTo>
                    <a:pt x="263" y="0"/>
                  </a:lnTo>
                  <a:lnTo>
                    <a:pt x="249" y="2"/>
                  </a:lnTo>
                  <a:lnTo>
                    <a:pt x="233" y="3"/>
                  </a:lnTo>
                  <a:lnTo>
                    <a:pt x="219" y="5"/>
                  </a:lnTo>
                  <a:lnTo>
                    <a:pt x="204" y="9"/>
                  </a:lnTo>
                  <a:lnTo>
                    <a:pt x="190" y="14"/>
                  </a:lnTo>
                  <a:lnTo>
                    <a:pt x="176" y="20"/>
                  </a:lnTo>
                  <a:lnTo>
                    <a:pt x="163" y="26"/>
                  </a:lnTo>
                  <a:lnTo>
                    <a:pt x="151" y="33"/>
                  </a:lnTo>
                  <a:lnTo>
                    <a:pt x="151" y="33"/>
                  </a:lnTo>
                  <a:lnTo>
                    <a:pt x="150" y="32"/>
                  </a:lnTo>
                  <a:lnTo>
                    <a:pt x="147" y="28"/>
                  </a:lnTo>
                  <a:lnTo>
                    <a:pt x="140" y="23"/>
                  </a:lnTo>
                  <a:lnTo>
                    <a:pt x="129" y="17"/>
                  </a:lnTo>
                  <a:lnTo>
                    <a:pt x="110" y="12"/>
                  </a:lnTo>
                  <a:lnTo>
                    <a:pt x="83" y="8"/>
                  </a:lnTo>
                  <a:lnTo>
                    <a:pt x="47" y="5"/>
                  </a:lnTo>
                  <a:lnTo>
                    <a:pt x="0" y="4"/>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0" name="Rectangle 38">
              <a:extLst>
                <a:ext uri="{FF2B5EF4-FFF2-40B4-BE49-F238E27FC236}">
                  <a16:creationId xmlns:a16="http://schemas.microsoft.com/office/drawing/2014/main" id="{C1C36DB5-919E-E848-851D-2F5763A28D2A}"/>
                </a:ext>
              </a:extLst>
            </p:cNvPr>
            <p:cNvSpPr>
              <a:spLocks noChangeArrowheads="1"/>
            </p:cNvSpPr>
            <p:nvPr/>
          </p:nvSpPr>
          <p:spPr bwMode="auto">
            <a:xfrm>
              <a:off x="2168526" y="952501"/>
              <a:ext cx="120650" cy="336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1" name="Freeform 39">
              <a:extLst>
                <a:ext uri="{FF2B5EF4-FFF2-40B4-BE49-F238E27FC236}">
                  <a16:creationId xmlns:a16="http://schemas.microsoft.com/office/drawing/2014/main" id="{811E474A-E647-AE4A-B519-971C7D685AD6}"/>
                </a:ext>
              </a:extLst>
            </p:cNvPr>
            <p:cNvSpPr>
              <a:spLocks/>
            </p:cNvSpPr>
            <p:nvPr/>
          </p:nvSpPr>
          <p:spPr bwMode="auto">
            <a:xfrm>
              <a:off x="2820988" y="946151"/>
              <a:ext cx="252413" cy="342900"/>
            </a:xfrm>
            <a:custGeom>
              <a:avLst/>
              <a:gdLst>
                <a:gd name="T0" fmla="*/ 0 w 319"/>
                <a:gd name="T1" fmla="*/ 432 h 432"/>
                <a:gd name="T2" fmla="*/ 151 w 319"/>
                <a:gd name="T3" fmla="*/ 432 h 432"/>
                <a:gd name="T4" fmla="*/ 151 w 319"/>
                <a:gd name="T5" fmla="*/ 175 h 432"/>
                <a:gd name="T6" fmla="*/ 151 w 319"/>
                <a:gd name="T7" fmla="*/ 175 h 432"/>
                <a:gd name="T8" fmla="*/ 152 w 319"/>
                <a:gd name="T9" fmla="*/ 167 h 432"/>
                <a:gd name="T10" fmla="*/ 153 w 319"/>
                <a:gd name="T11" fmla="*/ 159 h 432"/>
                <a:gd name="T12" fmla="*/ 156 w 319"/>
                <a:gd name="T13" fmla="*/ 153 h 432"/>
                <a:gd name="T14" fmla="*/ 159 w 319"/>
                <a:gd name="T15" fmla="*/ 146 h 432"/>
                <a:gd name="T16" fmla="*/ 164 w 319"/>
                <a:gd name="T17" fmla="*/ 140 h 432"/>
                <a:gd name="T18" fmla="*/ 169 w 319"/>
                <a:gd name="T19" fmla="*/ 134 h 432"/>
                <a:gd name="T20" fmla="*/ 175 w 319"/>
                <a:gd name="T21" fmla="*/ 128 h 432"/>
                <a:gd name="T22" fmla="*/ 181 w 319"/>
                <a:gd name="T23" fmla="*/ 123 h 432"/>
                <a:gd name="T24" fmla="*/ 196 w 319"/>
                <a:gd name="T25" fmla="*/ 114 h 432"/>
                <a:gd name="T26" fmla="*/ 213 w 319"/>
                <a:gd name="T27" fmla="*/ 107 h 432"/>
                <a:gd name="T28" fmla="*/ 231 w 319"/>
                <a:gd name="T29" fmla="*/ 103 h 432"/>
                <a:gd name="T30" fmla="*/ 240 w 319"/>
                <a:gd name="T31" fmla="*/ 101 h 432"/>
                <a:gd name="T32" fmla="*/ 250 w 319"/>
                <a:gd name="T33" fmla="*/ 101 h 432"/>
                <a:gd name="T34" fmla="*/ 250 w 319"/>
                <a:gd name="T35" fmla="*/ 101 h 432"/>
                <a:gd name="T36" fmla="*/ 268 w 319"/>
                <a:gd name="T37" fmla="*/ 103 h 432"/>
                <a:gd name="T38" fmla="*/ 286 w 319"/>
                <a:gd name="T39" fmla="*/ 105 h 432"/>
                <a:gd name="T40" fmla="*/ 303 w 319"/>
                <a:gd name="T41" fmla="*/ 110 h 432"/>
                <a:gd name="T42" fmla="*/ 319 w 319"/>
                <a:gd name="T43" fmla="*/ 116 h 432"/>
                <a:gd name="T44" fmla="*/ 319 w 319"/>
                <a:gd name="T45" fmla="*/ 116 h 432"/>
                <a:gd name="T46" fmla="*/ 319 w 319"/>
                <a:gd name="T47" fmla="*/ 4 h 432"/>
                <a:gd name="T48" fmla="*/ 319 w 319"/>
                <a:gd name="T49" fmla="*/ 4 h 432"/>
                <a:gd name="T50" fmla="*/ 291 w 319"/>
                <a:gd name="T51" fmla="*/ 1 h 432"/>
                <a:gd name="T52" fmla="*/ 265 w 319"/>
                <a:gd name="T53" fmla="*/ 0 h 432"/>
                <a:gd name="T54" fmla="*/ 265 w 319"/>
                <a:gd name="T55" fmla="*/ 0 h 432"/>
                <a:gd name="T56" fmla="*/ 250 w 319"/>
                <a:gd name="T57" fmla="*/ 0 h 432"/>
                <a:gd name="T58" fmla="*/ 234 w 319"/>
                <a:gd name="T59" fmla="*/ 2 h 432"/>
                <a:gd name="T60" fmla="*/ 220 w 319"/>
                <a:gd name="T61" fmla="*/ 5 h 432"/>
                <a:gd name="T62" fmla="*/ 205 w 319"/>
                <a:gd name="T63" fmla="*/ 8 h 432"/>
                <a:gd name="T64" fmla="*/ 191 w 319"/>
                <a:gd name="T65" fmla="*/ 12 h 432"/>
                <a:gd name="T66" fmla="*/ 176 w 319"/>
                <a:gd name="T67" fmla="*/ 18 h 432"/>
                <a:gd name="T68" fmla="*/ 163 w 319"/>
                <a:gd name="T69" fmla="*/ 24 h 432"/>
                <a:gd name="T70" fmla="*/ 151 w 319"/>
                <a:gd name="T71" fmla="*/ 31 h 432"/>
                <a:gd name="T72" fmla="*/ 151 w 319"/>
                <a:gd name="T73" fmla="*/ 31 h 432"/>
                <a:gd name="T74" fmla="*/ 149 w 319"/>
                <a:gd name="T75" fmla="*/ 29 h 432"/>
                <a:gd name="T76" fmla="*/ 144 w 319"/>
                <a:gd name="T77" fmla="*/ 24 h 432"/>
                <a:gd name="T78" fmla="*/ 137 w 319"/>
                <a:gd name="T79" fmla="*/ 19 h 432"/>
                <a:gd name="T80" fmla="*/ 123 w 319"/>
                <a:gd name="T81" fmla="*/ 15 h 432"/>
                <a:gd name="T82" fmla="*/ 104 w 319"/>
                <a:gd name="T83" fmla="*/ 10 h 432"/>
                <a:gd name="T84" fmla="*/ 79 w 319"/>
                <a:gd name="T85" fmla="*/ 6 h 432"/>
                <a:gd name="T86" fmla="*/ 44 w 319"/>
                <a:gd name="T87" fmla="*/ 4 h 432"/>
                <a:gd name="T88" fmla="*/ 0 w 319"/>
                <a:gd name="T89" fmla="*/ 2 h 432"/>
                <a:gd name="T90" fmla="*/ 0 w 319"/>
                <a:gd name="T9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9" h="432">
                  <a:moveTo>
                    <a:pt x="0" y="432"/>
                  </a:moveTo>
                  <a:lnTo>
                    <a:pt x="151" y="432"/>
                  </a:lnTo>
                  <a:lnTo>
                    <a:pt x="151" y="175"/>
                  </a:lnTo>
                  <a:lnTo>
                    <a:pt x="151" y="175"/>
                  </a:lnTo>
                  <a:lnTo>
                    <a:pt x="152" y="167"/>
                  </a:lnTo>
                  <a:lnTo>
                    <a:pt x="153" y="159"/>
                  </a:lnTo>
                  <a:lnTo>
                    <a:pt x="156" y="153"/>
                  </a:lnTo>
                  <a:lnTo>
                    <a:pt x="159" y="146"/>
                  </a:lnTo>
                  <a:lnTo>
                    <a:pt x="164" y="140"/>
                  </a:lnTo>
                  <a:lnTo>
                    <a:pt x="169" y="134"/>
                  </a:lnTo>
                  <a:lnTo>
                    <a:pt x="175" y="128"/>
                  </a:lnTo>
                  <a:lnTo>
                    <a:pt x="181" y="123"/>
                  </a:lnTo>
                  <a:lnTo>
                    <a:pt x="196" y="114"/>
                  </a:lnTo>
                  <a:lnTo>
                    <a:pt x="213" y="107"/>
                  </a:lnTo>
                  <a:lnTo>
                    <a:pt x="231" y="103"/>
                  </a:lnTo>
                  <a:lnTo>
                    <a:pt x="240" y="101"/>
                  </a:lnTo>
                  <a:lnTo>
                    <a:pt x="250" y="101"/>
                  </a:lnTo>
                  <a:lnTo>
                    <a:pt x="250" y="101"/>
                  </a:lnTo>
                  <a:lnTo>
                    <a:pt x="268" y="103"/>
                  </a:lnTo>
                  <a:lnTo>
                    <a:pt x="286" y="105"/>
                  </a:lnTo>
                  <a:lnTo>
                    <a:pt x="303" y="110"/>
                  </a:lnTo>
                  <a:lnTo>
                    <a:pt x="319" y="116"/>
                  </a:lnTo>
                  <a:lnTo>
                    <a:pt x="319" y="116"/>
                  </a:lnTo>
                  <a:lnTo>
                    <a:pt x="319" y="4"/>
                  </a:lnTo>
                  <a:lnTo>
                    <a:pt x="319" y="4"/>
                  </a:lnTo>
                  <a:lnTo>
                    <a:pt x="291" y="1"/>
                  </a:lnTo>
                  <a:lnTo>
                    <a:pt x="265" y="0"/>
                  </a:lnTo>
                  <a:lnTo>
                    <a:pt x="265" y="0"/>
                  </a:lnTo>
                  <a:lnTo>
                    <a:pt x="250" y="0"/>
                  </a:lnTo>
                  <a:lnTo>
                    <a:pt x="234" y="2"/>
                  </a:lnTo>
                  <a:lnTo>
                    <a:pt x="220" y="5"/>
                  </a:lnTo>
                  <a:lnTo>
                    <a:pt x="205" y="8"/>
                  </a:lnTo>
                  <a:lnTo>
                    <a:pt x="191" y="12"/>
                  </a:lnTo>
                  <a:lnTo>
                    <a:pt x="176" y="18"/>
                  </a:lnTo>
                  <a:lnTo>
                    <a:pt x="163" y="24"/>
                  </a:lnTo>
                  <a:lnTo>
                    <a:pt x="151" y="31"/>
                  </a:lnTo>
                  <a:lnTo>
                    <a:pt x="151" y="31"/>
                  </a:lnTo>
                  <a:lnTo>
                    <a:pt x="149" y="29"/>
                  </a:lnTo>
                  <a:lnTo>
                    <a:pt x="144" y="24"/>
                  </a:lnTo>
                  <a:lnTo>
                    <a:pt x="137" y="19"/>
                  </a:lnTo>
                  <a:lnTo>
                    <a:pt x="123" y="15"/>
                  </a:lnTo>
                  <a:lnTo>
                    <a:pt x="104" y="10"/>
                  </a:lnTo>
                  <a:lnTo>
                    <a:pt x="79" y="6"/>
                  </a:lnTo>
                  <a:lnTo>
                    <a:pt x="44" y="4"/>
                  </a:lnTo>
                  <a:lnTo>
                    <a:pt x="0" y="2"/>
                  </a:lnTo>
                  <a:lnTo>
                    <a:pt x="0"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2" name="Freeform 40">
              <a:extLst>
                <a:ext uri="{FF2B5EF4-FFF2-40B4-BE49-F238E27FC236}">
                  <a16:creationId xmlns:a16="http://schemas.microsoft.com/office/drawing/2014/main" id="{FABAFA95-CC38-A146-A011-3F8E98911E8B}"/>
                </a:ext>
              </a:extLst>
            </p:cNvPr>
            <p:cNvSpPr>
              <a:spLocks/>
            </p:cNvSpPr>
            <p:nvPr/>
          </p:nvSpPr>
          <p:spPr bwMode="auto">
            <a:xfrm>
              <a:off x="1701801" y="677863"/>
              <a:ext cx="522288" cy="635000"/>
            </a:xfrm>
            <a:custGeom>
              <a:avLst/>
              <a:gdLst>
                <a:gd name="T0" fmla="*/ 635 w 658"/>
                <a:gd name="T1" fmla="*/ 37 h 800"/>
                <a:gd name="T2" fmla="*/ 614 w 658"/>
                <a:gd name="T3" fmla="*/ 19 h 800"/>
                <a:gd name="T4" fmla="*/ 587 w 658"/>
                <a:gd name="T5" fmla="*/ 7 h 800"/>
                <a:gd name="T6" fmla="*/ 529 w 658"/>
                <a:gd name="T7" fmla="*/ 0 h 800"/>
                <a:gd name="T8" fmla="*/ 442 w 658"/>
                <a:gd name="T9" fmla="*/ 11 h 800"/>
                <a:gd name="T10" fmla="*/ 337 w 658"/>
                <a:gd name="T11" fmla="*/ 43 h 800"/>
                <a:gd name="T12" fmla="*/ 218 w 658"/>
                <a:gd name="T13" fmla="*/ 95 h 800"/>
                <a:gd name="T14" fmla="*/ 161 w 658"/>
                <a:gd name="T15" fmla="*/ 126 h 800"/>
                <a:gd name="T16" fmla="*/ 146 w 658"/>
                <a:gd name="T17" fmla="*/ 135 h 800"/>
                <a:gd name="T18" fmla="*/ 144 w 658"/>
                <a:gd name="T19" fmla="*/ 142 h 800"/>
                <a:gd name="T20" fmla="*/ 152 w 658"/>
                <a:gd name="T21" fmla="*/ 142 h 800"/>
                <a:gd name="T22" fmla="*/ 181 w 658"/>
                <a:gd name="T23" fmla="*/ 132 h 800"/>
                <a:gd name="T24" fmla="*/ 244 w 658"/>
                <a:gd name="T25" fmla="*/ 104 h 800"/>
                <a:gd name="T26" fmla="*/ 331 w 658"/>
                <a:gd name="T27" fmla="*/ 74 h 800"/>
                <a:gd name="T28" fmla="*/ 407 w 658"/>
                <a:gd name="T29" fmla="*/ 59 h 800"/>
                <a:gd name="T30" fmla="*/ 470 w 658"/>
                <a:gd name="T31" fmla="*/ 59 h 800"/>
                <a:gd name="T32" fmla="*/ 518 w 658"/>
                <a:gd name="T33" fmla="*/ 74 h 800"/>
                <a:gd name="T34" fmla="*/ 541 w 658"/>
                <a:gd name="T35" fmla="*/ 92 h 800"/>
                <a:gd name="T36" fmla="*/ 558 w 658"/>
                <a:gd name="T37" fmla="*/ 121 h 800"/>
                <a:gd name="T38" fmla="*/ 562 w 658"/>
                <a:gd name="T39" fmla="*/ 159 h 800"/>
                <a:gd name="T40" fmla="*/ 554 w 658"/>
                <a:gd name="T41" fmla="*/ 206 h 800"/>
                <a:gd name="T42" fmla="*/ 535 w 658"/>
                <a:gd name="T43" fmla="*/ 258 h 800"/>
                <a:gd name="T44" fmla="*/ 506 w 658"/>
                <a:gd name="T45" fmla="*/ 316 h 800"/>
                <a:gd name="T46" fmla="*/ 436 w 658"/>
                <a:gd name="T47" fmla="*/ 420 h 800"/>
                <a:gd name="T48" fmla="*/ 320 w 658"/>
                <a:gd name="T49" fmla="*/ 551 h 800"/>
                <a:gd name="T50" fmla="*/ 225 w 658"/>
                <a:gd name="T51" fmla="*/ 634 h 800"/>
                <a:gd name="T52" fmla="*/ 173 w 658"/>
                <a:gd name="T53" fmla="*/ 675 h 800"/>
                <a:gd name="T54" fmla="*/ 39 w 658"/>
                <a:gd name="T55" fmla="*/ 767 h 800"/>
                <a:gd name="T56" fmla="*/ 31 w 658"/>
                <a:gd name="T57" fmla="*/ 771 h 800"/>
                <a:gd name="T58" fmla="*/ 2 w 658"/>
                <a:gd name="T59" fmla="*/ 794 h 800"/>
                <a:gd name="T60" fmla="*/ 3 w 658"/>
                <a:gd name="T61" fmla="*/ 799 h 800"/>
                <a:gd name="T62" fmla="*/ 11 w 658"/>
                <a:gd name="T63" fmla="*/ 798 h 800"/>
                <a:gd name="T64" fmla="*/ 38 w 658"/>
                <a:gd name="T65" fmla="*/ 785 h 800"/>
                <a:gd name="T66" fmla="*/ 45 w 658"/>
                <a:gd name="T67" fmla="*/ 780 h 800"/>
                <a:gd name="T68" fmla="*/ 195 w 658"/>
                <a:gd name="T69" fmla="*/ 680 h 800"/>
                <a:gd name="T70" fmla="*/ 301 w 658"/>
                <a:gd name="T71" fmla="*/ 601 h 800"/>
                <a:gd name="T72" fmla="*/ 455 w 658"/>
                <a:gd name="T73" fmla="*/ 461 h 800"/>
                <a:gd name="T74" fmla="*/ 515 w 658"/>
                <a:gd name="T75" fmla="*/ 396 h 800"/>
                <a:gd name="T76" fmla="*/ 585 w 658"/>
                <a:gd name="T77" fmla="*/ 303 h 800"/>
                <a:gd name="T78" fmla="*/ 632 w 658"/>
                <a:gd name="T79" fmla="*/ 216 h 800"/>
                <a:gd name="T80" fmla="*/ 656 w 658"/>
                <a:gd name="T81" fmla="*/ 141 h 800"/>
                <a:gd name="T82" fmla="*/ 657 w 658"/>
                <a:gd name="T83" fmla="*/ 87 h 800"/>
                <a:gd name="T84" fmla="*/ 650 w 658"/>
                <a:gd name="T85" fmla="*/ 60 h 800"/>
                <a:gd name="T86" fmla="*/ 640 w 658"/>
                <a:gd name="T87" fmla="*/ 4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8" h="800">
                  <a:moveTo>
                    <a:pt x="640" y="45"/>
                  </a:moveTo>
                  <a:lnTo>
                    <a:pt x="640" y="45"/>
                  </a:lnTo>
                  <a:lnTo>
                    <a:pt x="635" y="37"/>
                  </a:lnTo>
                  <a:lnTo>
                    <a:pt x="628" y="30"/>
                  </a:lnTo>
                  <a:lnTo>
                    <a:pt x="621" y="24"/>
                  </a:lnTo>
                  <a:lnTo>
                    <a:pt x="614" y="19"/>
                  </a:lnTo>
                  <a:lnTo>
                    <a:pt x="605" y="14"/>
                  </a:lnTo>
                  <a:lnTo>
                    <a:pt x="597" y="11"/>
                  </a:lnTo>
                  <a:lnTo>
                    <a:pt x="587" y="7"/>
                  </a:lnTo>
                  <a:lnTo>
                    <a:pt x="576" y="5"/>
                  </a:lnTo>
                  <a:lnTo>
                    <a:pt x="553" y="1"/>
                  </a:lnTo>
                  <a:lnTo>
                    <a:pt x="529" y="0"/>
                  </a:lnTo>
                  <a:lnTo>
                    <a:pt x="503" y="1"/>
                  </a:lnTo>
                  <a:lnTo>
                    <a:pt x="474" y="5"/>
                  </a:lnTo>
                  <a:lnTo>
                    <a:pt x="442" y="11"/>
                  </a:lnTo>
                  <a:lnTo>
                    <a:pt x="408" y="19"/>
                  </a:lnTo>
                  <a:lnTo>
                    <a:pt x="373" y="30"/>
                  </a:lnTo>
                  <a:lnTo>
                    <a:pt x="337" y="43"/>
                  </a:lnTo>
                  <a:lnTo>
                    <a:pt x="299" y="59"/>
                  </a:lnTo>
                  <a:lnTo>
                    <a:pt x="260" y="76"/>
                  </a:lnTo>
                  <a:lnTo>
                    <a:pt x="218" y="95"/>
                  </a:lnTo>
                  <a:lnTo>
                    <a:pt x="175" y="117"/>
                  </a:lnTo>
                  <a:lnTo>
                    <a:pt x="175" y="117"/>
                  </a:lnTo>
                  <a:lnTo>
                    <a:pt x="161" y="126"/>
                  </a:lnTo>
                  <a:lnTo>
                    <a:pt x="150" y="133"/>
                  </a:lnTo>
                  <a:lnTo>
                    <a:pt x="150" y="133"/>
                  </a:lnTo>
                  <a:lnTo>
                    <a:pt x="146" y="135"/>
                  </a:lnTo>
                  <a:lnTo>
                    <a:pt x="144" y="138"/>
                  </a:lnTo>
                  <a:lnTo>
                    <a:pt x="144" y="140"/>
                  </a:lnTo>
                  <a:lnTo>
                    <a:pt x="144" y="142"/>
                  </a:lnTo>
                  <a:lnTo>
                    <a:pt x="145" y="144"/>
                  </a:lnTo>
                  <a:lnTo>
                    <a:pt x="148" y="144"/>
                  </a:lnTo>
                  <a:lnTo>
                    <a:pt x="152" y="142"/>
                  </a:lnTo>
                  <a:lnTo>
                    <a:pt x="152" y="142"/>
                  </a:lnTo>
                  <a:lnTo>
                    <a:pt x="167" y="138"/>
                  </a:lnTo>
                  <a:lnTo>
                    <a:pt x="181" y="132"/>
                  </a:lnTo>
                  <a:lnTo>
                    <a:pt x="181" y="132"/>
                  </a:lnTo>
                  <a:lnTo>
                    <a:pt x="214" y="116"/>
                  </a:lnTo>
                  <a:lnTo>
                    <a:pt x="244" y="104"/>
                  </a:lnTo>
                  <a:lnTo>
                    <a:pt x="274" y="92"/>
                  </a:lnTo>
                  <a:lnTo>
                    <a:pt x="303" y="82"/>
                  </a:lnTo>
                  <a:lnTo>
                    <a:pt x="331" y="74"/>
                  </a:lnTo>
                  <a:lnTo>
                    <a:pt x="358" y="68"/>
                  </a:lnTo>
                  <a:lnTo>
                    <a:pt x="383" y="63"/>
                  </a:lnTo>
                  <a:lnTo>
                    <a:pt x="407" y="59"/>
                  </a:lnTo>
                  <a:lnTo>
                    <a:pt x="429" y="58"/>
                  </a:lnTo>
                  <a:lnTo>
                    <a:pt x="451" y="58"/>
                  </a:lnTo>
                  <a:lnTo>
                    <a:pt x="470" y="59"/>
                  </a:lnTo>
                  <a:lnTo>
                    <a:pt x="488" y="62"/>
                  </a:lnTo>
                  <a:lnTo>
                    <a:pt x="504" y="66"/>
                  </a:lnTo>
                  <a:lnTo>
                    <a:pt x="518" y="74"/>
                  </a:lnTo>
                  <a:lnTo>
                    <a:pt x="530" y="82"/>
                  </a:lnTo>
                  <a:lnTo>
                    <a:pt x="541" y="92"/>
                  </a:lnTo>
                  <a:lnTo>
                    <a:pt x="541" y="92"/>
                  </a:lnTo>
                  <a:lnTo>
                    <a:pt x="548" y="100"/>
                  </a:lnTo>
                  <a:lnTo>
                    <a:pt x="554" y="110"/>
                  </a:lnTo>
                  <a:lnTo>
                    <a:pt x="558" y="121"/>
                  </a:lnTo>
                  <a:lnTo>
                    <a:pt x="560" y="133"/>
                  </a:lnTo>
                  <a:lnTo>
                    <a:pt x="562" y="146"/>
                  </a:lnTo>
                  <a:lnTo>
                    <a:pt x="562" y="159"/>
                  </a:lnTo>
                  <a:lnTo>
                    <a:pt x="560" y="174"/>
                  </a:lnTo>
                  <a:lnTo>
                    <a:pt x="558" y="190"/>
                  </a:lnTo>
                  <a:lnTo>
                    <a:pt x="554" y="206"/>
                  </a:lnTo>
                  <a:lnTo>
                    <a:pt x="548" y="223"/>
                  </a:lnTo>
                  <a:lnTo>
                    <a:pt x="542" y="240"/>
                  </a:lnTo>
                  <a:lnTo>
                    <a:pt x="535" y="258"/>
                  </a:lnTo>
                  <a:lnTo>
                    <a:pt x="527" y="278"/>
                  </a:lnTo>
                  <a:lnTo>
                    <a:pt x="517" y="297"/>
                  </a:lnTo>
                  <a:lnTo>
                    <a:pt x="506" y="316"/>
                  </a:lnTo>
                  <a:lnTo>
                    <a:pt x="494" y="337"/>
                  </a:lnTo>
                  <a:lnTo>
                    <a:pt x="468" y="378"/>
                  </a:lnTo>
                  <a:lnTo>
                    <a:pt x="436" y="420"/>
                  </a:lnTo>
                  <a:lnTo>
                    <a:pt x="401" y="464"/>
                  </a:lnTo>
                  <a:lnTo>
                    <a:pt x="362" y="507"/>
                  </a:lnTo>
                  <a:lnTo>
                    <a:pt x="320" y="551"/>
                  </a:lnTo>
                  <a:lnTo>
                    <a:pt x="274" y="593"/>
                  </a:lnTo>
                  <a:lnTo>
                    <a:pt x="250" y="613"/>
                  </a:lnTo>
                  <a:lnTo>
                    <a:pt x="225" y="634"/>
                  </a:lnTo>
                  <a:lnTo>
                    <a:pt x="200" y="654"/>
                  </a:lnTo>
                  <a:lnTo>
                    <a:pt x="173" y="675"/>
                  </a:lnTo>
                  <a:lnTo>
                    <a:pt x="173" y="675"/>
                  </a:lnTo>
                  <a:lnTo>
                    <a:pt x="107" y="723"/>
                  </a:lnTo>
                  <a:lnTo>
                    <a:pt x="70" y="747"/>
                  </a:lnTo>
                  <a:lnTo>
                    <a:pt x="39" y="767"/>
                  </a:lnTo>
                  <a:lnTo>
                    <a:pt x="39" y="767"/>
                  </a:lnTo>
                  <a:lnTo>
                    <a:pt x="31" y="771"/>
                  </a:lnTo>
                  <a:lnTo>
                    <a:pt x="31" y="771"/>
                  </a:lnTo>
                  <a:lnTo>
                    <a:pt x="5" y="790"/>
                  </a:lnTo>
                  <a:lnTo>
                    <a:pt x="5" y="790"/>
                  </a:lnTo>
                  <a:lnTo>
                    <a:pt x="2" y="794"/>
                  </a:lnTo>
                  <a:lnTo>
                    <a:pt x="0" y="797"/>
                  </a:lnTo>
                  <a:lnTo>
                    <a:pt x="2" y="798"/>
                  </a:lnTo>
                  <a:lnTo>
                    <a:pt x="3" y="799"/>
                  </a:lnTo>
                  <a:lnTo>
                    <a:pt x="4" y="800"/>
                  </a:lnTo>
                  <a:lnTo>
                    <a:pt x="8" y="800"/>
                  </a:lnTo>
                  <a:lnTo>
                    <a:pt x="11" y="798"/>
                  </a:lnTo>
                  <a:lnTo>
                    <a:pt x="11" y="798"/>
                  </a:lnTo>
                  <a:lnTo>
                    <a:pt x="24" y="792"/>
                  </a:lnTo>
                  <a:lnTo>
                    <a:pt x="38" y="785"/>
                  </a:lnTo>
                  <a:lnTo>
                    <a:pt x="38" y="785"/>
                  </a:lnTo>
                  <a:lnTo>
                    <a:pt x="45" y="780"/>
                  </a:lnTo>
                  <a:lnTo>
                    <a:pt x="45" y="780"/>
                  </a:lnTo>
                  <a:lnTo>
                    <a:pt x="80" y="758"/>
                  </a:lnTo>
                  <a:lnTo>
                    <a:pt x="120" y="732"/>
                  </a:lnTo>
                  <a:lnTo>
                    <a:pt x="195" y="680"/>
                  </a:lnTo>
                  <a:lnTo>
                    <a:pt x="195" y="680"/>
                  </a:lnTo>
                  <a:lnTo>
                    <a:pt x="249" y="641"/>
                  </a:lnTo>
                  <a:lnTo>
                    <a:pt x="301" y="601"/>
                  </a:lnTo>
                  <a:lnTo>
                    <a:pt x="301" y="770"/>
                  </a:lnTo>
                  <a:lnTo>
                    <a:pt x="455" y="770"/>
                  </a:lnTo>
                  <a:lnTo>
                    <a:pt x="455" y="461"/>
                  </a:lnTo>
                  <a:lnTo>
                    <a:pt x="455" y="461"/>
                  </a:lnTo>
                  <a:lnTo>
                    <a:pt x="486" y="429"/>
                  </a:lnTo>
                  <a:lnTo>
                    <a:pt x="515" y="396"/>
                  </a:lnTo>
                  <a:lnTo>
                    <a:pt x="540" y="365"/>
                  </a:lnTo>
                  <a:lnTo>
                    <a:pt x="563" y="333"/>
                  </a:lnTo>
                  <a:lnTo>
                    <a:pt x="585" y="303"/>
                  </a:lnTo>
                  <a:lnTo>
                    <a:pt x="603" y="273"/>
                  </a:lnTo>
                  <a:lnTo>
                    <a:pt x="618" y="244"/>
                  </a:lnTo>
                  <a:lnTo>
                    <a:pt x="632" y="216"/>
                  </a:lnTo>
                  <a:lnTo>
                    <a:pt x="643" y="190"/>
                  </a:lnTo>
                  <a:lnTo>
                    <a:pt x="651" y="164"/>
                  </a:lnTo>
                  <a:lnTo>
                    <a:pt x="656" y="141"/>
                  </a:lnTo>
                  <a:lnTo>
                    <a:pt x="658" y="118"/>
                  </a:lnTo>
                  <a:lnTo>
                    <a:pt x="658" y="98"/>
                  </a:lnTo>
                  <a:lnTo>
                    <a:pt x="657" y="87"/>
                  </a:lnTo>
                  <a:lnTo>
                    <a:pt x="656" y="78"/>
                  </a:lnTo>
                  <a:lnTo>
                    <a:pt x="652" y="69"/>
                  </a:lnTo>
                  <a:lnTo>
                    <a:pt x="650" y="60"/>
                  </a:lnTo>
                  <a:lnTo>
                    <a:pt x="645" y="52"/>
                  </a:lnTo>
                  <a:lnTo>
                    <a:pt x="640" y="45"/>
                  </a:lnTo>
                  <a:lnTo>
                    <a:pt x="64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3" name="Freeform 41">
              <a:extLst>
                <a:ext uri="{FF2B5EF4-FFF2-40B4-BE49-F238E27FC236}">
                  <a16:creationId xmlns:a16="http://schemas.microsoft.com/office/drawing/2014/main" id="{440278FE-D342-0247-8DFC-E3FD4498C7C1}"/>
                </a:ext>
              </a:extLst>
            </p:cNvPr>
            <p:cNvSpPr>
              <a:spLocks/>
            </p:cNvSpPr>
            <p:nvPr/>
          </p:nvSpPr>
          <p:spPr bwMode="auto">
            <a:xfrm>
              <a:off x="1233488" y="814388"/>
              <a:ext cx="819150" cy="649288"/>
            </a:xfrm>
            <a:custGeom>
              <a:avLst/>
              <a:gdLst>
                <a:gd name="T0" fmla="*/ 442 w 1032"/>
                <a:gd name="T1" fmla="*/ 660 h 819"/>
                <a:gd name="T2" fmla="*/ 582 w 1032"/>
                <a:gd name="T3" fmla="*/ 569 h 819"/>
                <a:gd name="T4" fmla="*/ 598 w 1032"/>
                <a:gd name="T5" fmla="*/ 553 h 819"/>
                <a:gd name="T6" fmla="*/ 594 w 1032"/>
                <a:gd name="T7" fmla="*/ 549 h 819"/>
                <a:gd name="T8" fmla="*/ 560 w 1032"/>
                <a:gd name="T9" fmla="*/ 567 h 819"/>
                <a:gd name="T10" fmla="*/ 397 w 1032"/>
                <a:gd name="T11" fmla="*/ 661 h 819"/>
                <a:gd name="T12" fmla="*/ 264 w 1032"/>
                <a:gd name="T13" fmla="*/ 713 h 819"/>
                <a:gd name="T14" fmla="*/ 175 w 1032"/>
                <a:gd name="T15" fmla="*/ 722 h 819"/>
                <a:gd name="T16" fmla="*/ 138 w 1032"/>
                <a:gd name="T17" fmla="*/ 713 h 819"/>
                <a:gd name="T18" fmla="*/ 107 w 1032"/>
                <a:gd name="T19" fmla="*/ 692 h 819"/>
                <a:gd name="T20" fmla="*/ 94 w 1032"/>
                <a:gd name="T21" fmla="*/ 670 h 819"/>
                <a:gd name="T22" fmla="*/ 87 w 1032"/>
                <a:gd name="T23" fmla="*/ 639 h 819"/>
                <a:gd name="T24" fmla="*/ 106 w 1032"/>
                <a:gd name="T25" fmla="*/ 559 h 819"/>
                <a:gd name="T26" fmla="*/ 167 w 1032"/>
                <a:gd name="T27" fmla="*/ 463 h 819"/>
                <a:gd name="T28" fmla="*/ 260 w 1032"/>
                <a:gd name="T29" fmla="*/ 354 h 819"/>
                <a:gd name="T30" fmla="*/ 322 w 1032"/>
                <a:gd name="T31" fmla="*/ 668 h 819"/>
                <a:gd name="T32" fmla="*/ 442 w 1032"/>
                <a:gd name="T33" fmla="*/ 281 h 819"/>
                <a:gd name="T34" fmla="*/ 491 w 1032"/>
                <a:gd name="T35" fmla="*/ 381 h 819"/>
                <a:gd name="T36" fmla="*/ 530 w 1032"/>
                <a:gd name="T37" fmla="*/ 428 h 819"/>
                <a:gd name="T38" fmla="*/ 578 w 1032"/>
                <a:gd name="T39" fmla="*/ 460 h 819"/>
                <a:gd name="T40" fmla="*/ 635 w 1032"/>
                <a:gd name="T41" fmla="*/ 479 h 819"/>
                <a:gd name="T42" fmla="*/ 682 w 1032"/>
                <a:gd name="T43" fmla="*/ 480 h 819"/>
                <a:gd name="T44" fmla="*/ 741 w 1032"/>
                <a:gd name="T45" fmla="*/ 466 h 819"/>
                <a:gd name="T46" fmla="*/ 792 w 1032"/>
                <a:gd name="T47" fmla="*/ 437 h 819"/>
                <a:gd name="T48" fmla="*/ 833 w 1032"/>
                <a:gd name="T49" fmla="*/ 394 h 819"/>
                <a:gd name="T50" fmla="*/ 891 w 1032"/>
                <a:gd name="T51" fmla="*/ 281 h 819"/>
                <a:gd name="T52" fmla="*/ 967 w 1032"/>
                <a:gd name="T53" fmla="*/ 284 h 819"/>
                <a:gd name="T54" fmla="*/ 1029 w 1032"/>
                <a:gd name="T55" fmla="*/ 206 h 819"/>
                <a:gd name="T56" fmla="*/ 1031 w 1032"/>
                <a:gd name="T57" fmla="*/ 188 h 819"/>
                <a:gd name="T58" fmla="*/ 994 w 1032"/>
                <a:gd name="T59" fmla="*/ 139 h 819"/>
                <a:gd name="T60" fmla="*/ 939 w 1032"/>
                <a:gd name="T61" fmla="*/ 110 h 819"/>
                <a:gd name="T62" fmla="*/ 897 w 1032"/>
                <a:gd name="T63" fmla="*/ 104 h 819"/>
                <a:gd name="T64" fmla="*/ 866 w 1032"/>
                <a:gd name="T65" fmla="*/ 108 h 819"/>
                <a:gd name="T66" fmla="*/ 818 w 1032"/>
                <a:gd name="T67" fmla="*/ 127 h 819"/>
                <a:gd name="T68" fmla="*/ 764 w 1032"/>
                <a:gd name="T69" fmla="*/ 186 h 819"/>
                <a:gd name="T70" fmla="*/ 694 w 1032"/>
                <a:gd name="T71" fmla="*/ 332 h 819"/>
                <a:gd name="T72" fmla="*/ 666 w 1032"/>
                <a:gd name="T73" fmla="*/ 344 h 819"/>
                <a:gd name="T74" fmla="*/ 643 w 1032"/>
                <a:gd name="T75" fmla="*/ 336 h 819"/>
                <a:gd name="T76" fmla="*/ 569 w 1032"/>
                <a:gd name="T77" fmla="*/ 186 h 819"/>
                <a:gd name="T78" fmla="*/ 546 w 1032"/>
                <a:gd name="T79" fmla="*/ 153 h 819"/>
                <a:gd name="T80" fmla="*/ 549 w 1032"/>
                <a:gd name="T81" fmla="*/ 99 h 819"/>
                <a:gd name="T82" fmla="*/ 652 w 1032"/>
                <a:gd name="T83" fmla="*/ 28 h 819"/>
                <a:gd name="T84" fmla="*/ 682 w 1032"/>
                <a:gd name="T85" fmla="*/ 6 h 819"/>
                <a:gd name="T86" fmla="*/ 678 w 1032"/>
                <a:gd name="T87" fmla="*/ 0 h 819"/>
                <a:gd name="T88" fmla="*/ 658 w 1032"/>
                <a:gd name="T89" fmla="*/ 8 h 819"/>
                <a:gd name="T90" fmla="*/ 540 w 1032"/>
                <a:gd name="T91" fmla="*/ 80 h 819"/>
                <a:gd name="T92" fmla="*/ 489 w 1032"/>
                <a:gd name="T93" fmla="*/ 114 h 819"/>
                <a:gd name="T94" fmla="*/ 436 w 1032"/>
                <a:gd name="T95" fmla="*/ 104 h 819"/>
                <a:gd name="T96" fmla="*/ 391 w 1032"/>
                <a:gd name="T97" fmla="*/ 111 h 819"/>
                <a:gd name="T98" fmla="*/ 342 w 1032"/>
                <a:gd name="T99" fmla="*/ 138 h 819"/>
                <a:gd name="T100" fmla="*/ 305 w 1032"/>
                <a:gd name="T101" fmla="*/ 182 h 819"/>
                <a:gd name="T102" fmla="*/ 289 w 1032"/>
                <a:gd name="T103" fmla="*/ 237 h 819"/>
                <a:gd name="T104" fmla="*/ 249 w 1032"/>
                <a:gd name="T105" fmla="*/ 308 h 819"/>
                <a:gd name="T106" fmla="*/ 116 w 1032"/>
                <a:gd name="T107" fmla="*/ 451 h 819"/>
                <a:gd name="T108" fmla="*/ 31 w 1032"/>
                <a:gd name="T109" fmla="*/ 580 h 819"/>
                <a:gd name="T110" fmla="*/ 2 w 1032"/>
                <a:gd name="T111" fmla="*/ 662 h 819"/>
                <a:gd name="T112" fmla="*/ 1 w 1032"/>
                <a:gd name="T113" fmla="*/ 708 h 819"/>
                <a:gd name="T114" fmla="*/ 16 w 1032"/>
                <a:gd name="T115" fmla="*/ 745 h 819"/>
                <a:gd name="T116" fmla="*/ 46 w 1032"/>
                <a:gd name="T117" fmla="*/ 772 h 819"/>
                <a:gd name="T118" fmla="*/ 104 w 1032"/>
                <a:gd name="T119" fmla="*/ 786 h 819"/>
                <a:gd name="T120" fmla="*/ 179 w 1032"/>
                <a:gd name="T121" fmla="*/ 777 h 819"/>
                <a:gd name="T122" fmla="*/ 289 w 1032"/>
                <a:gd name="T123" fmla="*/ 739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2" h="819">
                  <a:moveTo>
                    <a:pt x="289" y="819"/>
                  </a:moveTo>
                  <a:lnTo>
                    <a:pt x="442" y="819"/>
                  </a:lnTo>
                  <a:lnTo>
                    <a:pt x="442" y="660"/>
                  </a:lnTo>
                  <a:lnTo>
                    <a:pt x="442" y="660"/>
                  </a:lnTo>
                  <a:lnTo>
                    <a:pt x="506" y="620"/>
                  </a:lnTo>
                  <a:lnTo>
                    <a:pt x="569" y="579"/>
                  </a:lnTo>
                  <a:lnTo>
                    <a:pt x="569" y="579"/>
                  </a:lnTo>
                  <a:lnTo>
                    <a:pt x="582" y="569"/>
                  </a:lnTo>
                  <a:lnTo>
                    <a:pt x="593" y="559"/>
                  </a:lnTo>
                  <a:lnTo>
                    <a:pt x="593" y="559"/>
                  </a:lnTo>
                  <a:lnTo>
                    <a:pt x="596" y="557"/>
                  </a:lnTo>
                  <a:lnTo>
                    <a:pt x="598" y="553"/>
                  </a:lnTo>
                  <a:lnTo>
                    <a:pt x="598" y="551"/>
                  </a:lnTo>
                  <a:lnTo>
                    <a:pt x="598" y="550"/>
                  </a:lnTo>
                  <a:lnTo>
                    <a:pt x="595" y="549"/>
                  </a:lnTo>
                  <a:lnTo>
                    <a:pt x="594" y="549"/>
                  </a:lnTo>
                  <a:lnTo>
                    <a:pt x="588" y="550"/>
                  </a:lnTo>
                  <a:lnTo>
                    <a:pt x="588" y="550"/>
                  </a:lnTo>
                  <a:lnTo>
                    <a:pt x="560" y="567"/>
                  </a:lnTo>
                  <a:lnTo>
                    <a:pt x="560" y="567"/>
                  </a:lnTo>
                  <a:lnTo>
                    <a:pt x="517" y="593"/>
                  </a:lnTo>
                  <a:lnTo>
                    <a:pt x="474" y="619"/>
                  </a:lnTo>
                  <a:lnTo>
                    <a:pt x="435" y="640"/>
                  </a:lnTo>
                  <a:lnTo>
                    <a:pt x="397" y="661"/>
                  </a:lnTo>
                  <a:lnTo>
                    <a:pt x="361" y="678"/>
                  </a:lnTo>
                  <a:lnTo>
                    <a:pt x="326" y="692"/>
                  </a:lnTo>
                  <a:lnTo>
                    <a:pt x="295" y="703"/>
                  </a:lnTo>
                  <a:lnTo>
                    <a:pt x="264" y="713"/>
                  </a:lnTo>
                  <a:lnTo>
                    <a:pt x="237" y="719"/>
                  </a:lnTo>
                  <a:lnTo>
                    <a:pt x="210" y="722"/>
                  </a:lnTo>
                  <a:lnTo>
                    <a:pt x="187" y="724"/>
                  </a:lnTo>
                  <a:lnTo>
                    <a:pt x="175" y="722"/>
                  </a:lnTo>
                  <a:lnTo>
                    <a:pt x="165" y="721"/>
                  </a:lnTo>
                  <a:lnTo>
                    <a:pt x="156" y="720"/>
                  </a:lnTo>
                  <a:lnTo>
                    <a:pt x="146" y="716"/>
                  </a:lnTo>
                  <a:lnTo>
                    <a:pt x="138" y="713"/>
                  </a:lnTo>
                  <a:lnTo>
                    <a:pt x="129" y="709"/>
                  </a:lnTo>
                  <a:lnTo>
                    <a:pt x="121" y="704"/>
                  </a:lnTo>
                  <a:lnTo>
                    <a:pt x="115" y="698"/>
                  </a:lnTo>
                  <a:lnTo>
                    <a:pt x="107" y="692"/>
                  </a:lnTo>
                  <a:lnTo>
                    <a:pt x="101" y="685"/>
                  </a:lnTo>
                  <a:lnTo>
                    <a:pt x="101" y="685"/>
                  </a:lnTo>
                  <a:lnTo>
                    <a:pt x="98" y="678"/>
                  </a:lnTo>
                  <a:lnTo>
                    <a:pt x="94" y="670"/>
                  </a:lnTo>
                  <a:lnTo>
                    <a:pt x="91" y="663"/>
                  </a:lnTo>
                  <a:lnTo>
                    <a:pt x="89" y="655"/>
                  </a:lnTo>
                  <a:lnTo>
                    <a:pt x="87" y="648"/>
                  </a:lnTo>
                  <a:lnTo>
                    <a:pt x="87" y="639"/>
                  </a:lnTo>
                  <a:lnTo>
                    <a:pt x="88" y="621"/>
                  </a:lnTo>
                  <a:lnTo>
                    <a:pt x="92" y="602"/>
                  </a:lnTo>
                  <a:lnTo>
                    <a:pt x="98" y="581"/>
                  </a:lnTo>
                  <a:lnTo>
                    <a:pt x="106" y="559"/>
                  </a:lnTo>
                  <a:lnTo>
                    <a:pt x="118" y="536"/>
                  </a:lnTo>
                  <a:lnTo>
                    <a:pt x="132" y="512"/>
                  </a:lnTo>
                  <a:lnTo>
                    <a:pt x="148" y="488"/>
                  </a:lnTo>
                  <a:lnTo>
                    <a:pt x="167" y="463"/>
                  </a:lnTo>
                  <a:lnTo>
                    <a:pt x="187" y="436"/>
                  </a:lnTo>
                  <a:lnTo>
                    <a:pt x="210" y="410"/>
                  </a:lnTo>
                  <a:lnTo>
                    <a:pt x="234" y="383"/>
                  </a:lnTo>
                  <a:lnTo>
                    <a:pt x="260" y="354"/>
                  </a:lnTo>
                  <a:lnTo>
                    <a:pt x="289" y="326"/>
                  </a:lnTo>
                  <a:lnTo>
                    <a:pt x="289" y="681"/>
                  </a:lnTo>
                  <a:lnTo>
                    <a:pt x="289" y="681"/>
                  </a:lnTo>
                  <a:lnTo>
                    <a:pt x="322" y="668"/>
                  </a:lnTo>
                  <a:lnTo>
                    <a:pt x="359" y="652"/>
                  </a:lnTo>
                  <a:lnTo>
                    <a:pt x="400" y="633"/>
                  </a:lnTo>
                  <a:lnTo>
                    <a:pt x="442" y="610"/>
                  </a:lnTo>
                  <a:lnTo>
                    <a:pt x="442" y="281"/>
                  </a:lnTo>
                  <a:lnTo>
                    <a:pt x="476" y="353"/>
                  </a:lnTo>
                  <a:lnTo>
                    <a:pt x="476" y="353"/>
                  </a:lnTo>
                  <a:lnTo>
                    <a:pt x="483" y="367"/>
                  </a:lnTo>
                  <a:lnTo>
                    <a:pt x="491" y="381"/>
                  </a:lnTo>
                  <a:lnTo>
                    <a:pt x="500" y="394"/>
                  </a:lnTo>
                  <a:lnTo>
                    <a:pt x="509" y="406"/>
                  </a:lnTo>
                  <a:lnTo>
                    <a:pt x="519" y="418"/>
                  </a:lnTo>
                  <a:lnTo>
                    <a:pt x="530" y="428"/>
                  </a:lnTo>
                  <a:lnTo>
                    <a:pt x="541" y="437"/>
                  </a:lnTo>
                  <a:lnTo>
                    <a:pt x="553" y="446"/>
                  </a:lnTo>
                  <a:lnTo>
                    <a:pt x="565" y="454"/>
                  </a:lnTo>
                  <a:lnTo>
                    <a:pt x="578" y="460"/>
                  </a:lnTo>
                  <a:lnTo>
                    <a:pt x="592" y="466"/>
                  </a:lnTo>
                  <a:lnTo>
                    <a:pt x="606" y="471"/>
                  </a:lnTo>
                  <a:lnTo>
                    <a:pt x="621" y="475"/>
                  </a:lnTo>
                  <a:lnTo>
                    <a:pt x="635" y="479"/>
                  </a:lnTo>
                  <a:lnTo>
                    <a:pt x="651" y="480"/>
                  </a:lnTo>
                  <a:lnTo>
                    <a:pt x="666" y="480"/>
                  </a:lnTo>
                  <a:lnTo>
                    <a:pt x="666" y="480"/>
                  </a:lnTo>
                  <a:lnTo>
                    <a:pt x="682" y="480"/>
                  </a:lnTo>
                  <a:lnTo>
                    <a:pt x="698" y="479"/>
                  </a:lnTo>
                  <a:lnTo>
                    <a:pt x="712" y="475"/>
                  </a:lnTo>
                  <a:lnTo>
                    <a:pt x="727" y="471"/>
                  </a:lnTo>
                  <a:lnTo>
                    <a:pt x="741" y="466"/>
                  </a:lnTo>
                  <a:lnTo>
                    <a:pt x="755" y="460"/>
                  </a:lnTo>
                  <a:lnTo>
                    <a:pt x="768" y="454"/>
                  </a:lnTo>
                  <a:lnTo>
                    <a:pt x="780" y="446"/>
                  </a:lnTo>
                  <a:lnTo>
                    <a:pt x="792" y="437"/>
                  </a:lnTo>
                  <a:lnTo>
                    <a:pt x="803" y="428"/>
                  </a:lnTo>
                  <a:lnTo>
                    <a:pt x="814" y="418"/>
                  </a:lnTo>
                  <a:lnTo>
                    <a:pt x="823" y="406"/>
                  </a:lnTo>
                  <a:lnTo>
                    <a:pt x="833" y="394"/>
                  </a:lnTo>
                  <a:lnTo>
                    <a:pt x="841" y="381"/>
                  </a:lnTo>
                  <a:lnTo>
                    <a:pt x="850" y="367"/>
                  </a:lnTo>
                  <a:lnTo>
                    <a:pt x="857" y="353"/>
                  </a:lnTo>
                  <a:lnTo>
                    <a:pt x="891" y="281"/>
                  </a:lnTo>
                  <a:lnTo>
                    <a:pt x="891" y="365"/>
                  </a:lnTo>
                  <a:lnTo>
                    <a:pt x="891" y="365"/>
                  </a:lnTo>
                  <a:lnTo>
                    <a:pt x="931" y="324"/>
                  </a:lnTo>
                  <a:lnTo>
                    <a:pt x="967" y="284"/>
                  </a:lnTo>
                  <a:lnTo>
                    <a:pt x="1000" y="246"/>
                  </a:lnTo>
                  <a:lnTo>
                    <a:pt x="1015" y="225"/>
                  </a:lnTo>
                  <a:lnTo>
                    <a:pt x="1029" y="206"/>
                  </a:lnTo>
                  <a:lnTo>
                    <a:pt x="1029" y="206"/>
                  </a:lnTo>
                  <a:lnTo>
                    <a:pt x="1031" y="201"/>
                  </a:lnTo>
                  <a:lnTo>
                    <a:pt x="1032" y="197"/>
                  </a:lnTo>
                  <a:lnTo>
                    <a:pt x="1032" y="192"/>
                  </a:lnTo>
                  <a:lnTo>
                    <a:pt x="1031" y="188"/>
                  </a:lnTo>
                  <a:lnTo>
                    <a:pt x="1031" y="188"/>
                  </a:lnTo>
                  <a:lnTo>
                    <a:pt x="1020" y="171"/>
                  </a:lnTo>
                  <a:lnTo>
                    <a:pt x="1008" y="154"/>
                  </a:lnTo>
                  <a:lnTo>
                    <a:pt x="994" y="139"/>
                  </a:lnTo>
                  <a:lnTo>
                    <a:pt x="977" y="127"/>
                  </a:lnTo>
                  <a:lnTo>
                    <a:pt x="959" y="118"/>
                  </a:lnTo>
                  <a:lnTo>
                    <a:pt x="950" y="114"/>
                  </a:lnTo>
                  <a:lnTo>
                    <a:pt x="939" y="110"/>
                  </a:lnTo>
                  <a:lnTo>
                    <a:pt x="930" y="108"/>
                  </a:lnTo>
                  <a:lnTo>
                    <a:pt x="919" y="105"/>
                  </a:lnTo>
                  <a:lnTo>
                    <a:pt x="908" y="104"/>
                  </a:lnTo>
                  <a:lnTo>
                    <a:pt x="897" y="104"/>
                  </a:lnTo>
                  <a:lnTo>
                    <a:pt x="897" y="104"/>
                  </a:lnTo>
                  <a:lnTo>
                    <a:pt x="886" y="104"/>
                  </a:lnTo>
                  <a:lnTo>
                    <a:pt x="876" y="105"/>
                  </a:lnTo>
                  <a:lnTo>
                    <a:pt x="866" y="108"/>
                  </a:lnTo>
                  <a:lnTo>
                    <a:pt x="856" y="110"/>
                  </a:lnTo>
                  <a:lnTo>
                    <a:pt x="845" y="114"/>
                  </a:lnTo>
                  <a:lnTo>
                    <a:pt x="837" y="118"/>
                  </a:lnTo>
                  <a:lnTo>
                    <a:pt x="818" y="127"/>
                  </a:lnTo>
                  <a:lnTo>
                    <a:pt x="802" y="139"/>
                  </a:lnTo>
                  <a:lnTo>
                    <a:pt x="787" y="154"/>
                  </a:lnTo>
                  <a:lnTo>
                    <a:pt x="775" y="169"/>
                  </a:lnTo>
                  <a:lnTo>
                    <a:pt x="764" y="186"/>
                  </a:lnTo>
                  <a:lnTo>
                    <a:pt x="700" y="324"/>
                  </a:lnTo>
                  <a:lnTo>
                    <a:pt x="700" y="324"/>
                  </a:lnTo>
                  <a:lnTo>
                    <a:pt x="697" y="329"/>
                  </a:lnTo>
                  <a:lnTo>
                    <a:pt x="694" y="332"/>
                  </a:lnTo>
                  <a:lnTo>
                    <a:pt x="691" y="336"/>
                  </a:lnTo>
                  <a:lnTo>
                    <a:pt x="686" y="340"/>
                  </a:lnTo>
                  <a:lnTo>
                    <a:pt x="677" y="343"/>
                  </a:lnTo>
                  <a:lnTo>
                    <a:pt x="666" y="344"/>
                  </a:lnTo>
                  <a:lnTo>
                    <a:pt x="666" y="344"/>
                  </a:lnTo>
                  <a:lnTo>
                    <a:pt x="657" y="343"/>
                  </a:lnTo>
                  <a:lnTo>
                    <a:pt x="647" y="340"/>
                  </a:lnTo>
                  <a:lnTo>
                    <a:pt x="643" y="336"/>
                  </a:lnTo>
                  <a:lnTo>
                    <a:pt x="639" y="332"/>
                  </a:lnTo>
                  <a:lnTo>
                    <a:pt x="636" y="329"/>
                  </a:lnTo>
                  <a:lnTo>
                    <a:pt x="634" y="324"/>
                  </a:lnTo>
                  <a:lnTo>
                    <a:pt x="569" y="186"/>
                  </a:lnTo>
                  <a:lnTo>
                    <a:pt x="569" y="186"/>
                  </a:lnTo>
                  <a:lnTo>
                    <a:pt x="564" y="178"/>
                  </a:lnTo>
                  <a:lnTo>
                    <a:pt x="558" y="169"/>
                  </a:lnTo>
                  <a:lnTo>
                    <a:pt x="546" y="153"/>
                  </a:lnTo>
                  <a:lnTo>
                    <a:pt x="530" y="139"/>
                  </a:lnTo>
                  <a:lnTo>
                    <a:pt x="514" y="127"/>
                  </a:lnTo>
                  <a:lnTo>
                    <a:pt x="514" y="127"/>
                  </a:lnTo>
                  <a:lnTo>
                    <a:pt x="549" y="99"/>
                  </a:lnTo>
                  <a:lnTo>
                    <a:pt x="583" y="74"/>
                  </a:lnTo>
                  <a:lnTo>
                    <a:pt x="618" y="50"/>
                  </a:lnTo>
                  <a:lnTo>
                    <a:pt x="652" y="28"/>
                  </a:lnTo>
                  <a:lnTo>
                    <a:pt x="652" y="28"/>
                  </a:lnTo>
                  <a:lnTo>
                    <a:pt x="666" y="19"/>
                  </a:lnTo>
                  <a:lnTo>
                    <a:pt x="678" y="10"/>
                  </a:lnTo>
                  <a:lnTo>
                    <a:pt x="678" y="10"/>
                  </a:lnTo>
                  <a:lnTo>
                    <a:pt x="682" y="6"/>
                  </a:lnTo>
                  <a:lnTo>
                    <a:pt x="682" y="4"/>
                  </a:lnTo>
                  <a:lnTo>
                    <a:pt x="682" y="2"/>
                  </a:lnTo>
                  <a:lnTo>
                    <a:pt x="681" y="0"/>
                  </a:lnTo>
                  <a:lnTo>
                    <a:pt x="678" y="0"/>
                  </a:lnTo>
                  <a:lnTo>
                    <a:pt x="675" y="0"/>
                  </a:lnTo>
                  <a:lnTo>
                    <a:pt x="671" y="2"/>
                  </a:lnTo>
                  <a:lnTo>
                    <a:pt x="671" y="2"/>
                  </a:lnTo>
                  <a:lnTo>
                    <a:pt x="658" y="8"/>
                  </a:lnTo>
                  <a:lnTo>
                    <a:pt x="643" y="16"/>
                  </a:lnTo>
                  <a:lnTo>
                    <a:pt x="643" y="16"/>
                  </a:lnTo>
                  <a:lnTo>
                    <a:pt x="575" y="58"/>
                  </a:lnTo>
                  <a:lnTo>
                    <a:pt x="540" y="80"/>
                  </a:lnTo>
                  <a:lnTo>
                    <a:pt x="506" y="103"/>
                  </a:lnTo>
                  <a:lnTo>
                    <a:pt x="506" y="103"/>
                  </a:lnTo>
                  <a:lnTo>
                    <a:pt x="489" y="114"/>
                  </a:lnTo>
                  <a:lnTo>
                    <a:pt x="489" y="114"/>
                  </a:lnTo>
                  <a:lnTo>
                    <a:pt x="477" y="110"/>
                  </a:lnTo>
                  <a:lnTo>
                    <a:pt x="464" y="107"/>
                  </a:lnTo>
                  <a:lnTo>
                    <a:pt x="450" y="105"/>
                  </a:lnTo>
                  <a:lnTo>
                    <a:pt x="436" y="104"/>
                  </a:lnTo>
                  <a:lnTo>
                    <a:pt x="436" y="104"/>
                  </a:lnTo>
                  <a:lnTo>
                    <a:pt x="420" y="105"/>
                  </a:lnTo>
                  <a:lnTo>
                    <a:pt x="406" y="108"/>
                  </a:lnTo>
                  <a:lnTo>
                    <a:pt x="391" y="111"/>
                  </a:lnTo>
                  <a:lnTo>
                    <a:pt x="378" y="116"/>
                  </a:lnTo>
                  <a:lnTo>
                    <a:pt x="366" y="122"/>
                  </a:lnTo>
                  <a:lnTo>
                    <a:pt x="353" y="130"/>
                  </a:lnTo>
                  <a:lnTo>
                    <a:pt x="342" y="138"/>
                  </a:lnTo>
                  <a:lnTo>
                    <a:pt x="331" y="148"/>
                  </a:lnTo>
                  <a:lnTo>
                    <a:pt x="321" y="159"/>
                  </a:lnTo>
                  <a:lnTo>
                    <a:pt x="313" y="169"/>
                  </a:lnTo>
                  <a:lnTo>
                    <a:pt x="305" y="182"/>
                  </a:lnTo>
                  <a:lnTo>
                    <a:pt x="299" y="195"/>
                  </a:lnTo>
                  <a:lnTo>
                    <a:pt x="295" y="208"/>
                  </a:lnTo>
                  <a:lnTo>
                    <a:pt x="291" y="223"/>
                  </a:lnTo>
                  <a:lnTo>
                    <a:pt x="289" y="237"/>
                  </a:lnTo>
                  <a:lnTo>
                    <a:pt x="289" y="252"/>
                  </a:lnTo>
                  <a:lnTo>
                    <a:pt x="289" y="272"/>
                  </a:lnTo>
                  <a:lnTo>
                    <a:pt x="289" y="272"/>
                  </a:lnTo>
                  <a:lnTo>
                    <a:pt x="249" y="308"/>
                  </a:lnTo>
                  <a:lnTo>
                    <a:pt x="211" y="344"/>
                  </a:lnTo>
                  <a:lnTo>
                    <a:pt x="176" y="381"/>
                  </a:lnTo>
                  <a:lnTo>
                    <a:pt x="145" y="416"/>
                  </a:lnTo>
                  <a:lnTo>
                    <a:pt x="116" y="451"/>
                  </a:lnTo>
                  <a:lnTo>
                    <a:pt x="91" y="485"/>
                  </a:lnTo>
                  <a:lnTo>
                    <a:pt x="68" y="517"/>
                  </a:lnTo>
                  <a:lnTo>
                    <a:pt x="47" y="550"/>
                  </a:lnTo>
                  <a:lnTo>
                    <a:pt x="31" y="580"/>
                  </a:lnTo>
                  <a:lnTo>
                    <a:pt x="18" y="609"/>
                  </a:lnTo>
                  <a:lnTo>
                    <a:pt x="8" y="637"/>
                  </a:lnTo>
                  <a:lnTo>
                    <a:pt x="5" y="650"/>
                  </a:lnTo>
                  <a:lnTo>
                    <a:pt x="2" y="662"/>
                  </a:lnTo>
                  <a:lnTo>
                    <a:pt x="0" y="674"/>
                  </a:lnTo>
                  <a:lnTo>
                    <a:pt x="0" y="686"/>
                  </a:lnTo>
                  <a:lnTo>
                    <a:pt x="0" y="697"/>
                  </a:lnTo>
                  <a:lnTo>
                    <a:pt x="1" y="708"/>
                  </a:lnTo>
                  <a:lnTo>
                    <a:pt x="4" y="718"/>
                  </a:lnTo>
                  <a:lnTo>
                    <a:pt x="6" y="727"/>
                  </a:lnTo>
                  <a:lnTo>
                    <a:pt x="11" y="737"/>
                  </a:lnTo>
                  <a:lnTo>
                    <a:pt x="16" y="745"/>
                  </a:lnTo>
                  <a:lnTo>
                    <a:pt x="16" y="745"/>
                  </a:lnTo>
                  <a:lnTo>
                    <a:pt x="24" y="756"/>
                  </a:lnTo>
                  <a:lnTo>
                    <a:pt x="35" y="765"/>
                  </a:lnTo>
                  <a:lnTo>
                    <a:pt x="46" y="772"/>
                  </a:lnTo>
                  <a:lnTo>
                    <a:pt x="59" y="778"/>
                  </a:lnTo>
                  <a:lnTo>
                    <a:pt x="72" y="783"/>
                  </a:lnTo>
                  <a:lnTo>
                    <a:pt x="88" y="785"/>
                  </a:lnTo>
                  <a:lnTo>
                    <a:pt x="104" y="786"/>
                  </a:lnTo>
                  <a:lnTo>
                    <a:pt x="122" y="786"/>
                  </a:lnTo>
                  <a:lnTo>
                    <a:pt x="140" y="784"/>
                  </a:lnTo>
                  <a:lnTo>
                    <a:pt x="158" y="782"/>
                  </a:lnTo>
                  <a:lnTo>
                    <a:pt x="179" y="777"/>
                  </a:lnTo>
                  <a:lnTo>
                    <a:pt x="199" y="772"/>
                  </a:lnTo>
                  <a:lnTo>
                    <a:pt x="220" y="765"/>
                  </a:lnTo>
                  <a:lnTo>
                    <a:pt x="243" y="757"/>
                  </a:lnTo>
                  <a:lnTo>
                    <a:pt x="289" y="739"/>
                  </a:lnTo>
                  <a:lnTo>
                    <a:pt x="289" y="8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4" name="Freeform 42">
              <a:extLst>
                <a:ext uri="{FF2B5EF4-FFF2-40B4-BE49-F238E27FC236}">
                  <a16:creationId xmlns:a16="http://schemas.microsoft.com/office/drawing/2014/main" id="{2BF1A0E8-A187-7C40-B895-3F4FF6B4888B}"/>
                </a:ext>
              </a:extLst>
            </p:cNvPr>
            <p:cNvSpPr>
              <a:spLocks noEditPoints="1"/>
            </p:cNvSpPr>
            <p:nvPr/>
          </p:nvSpPr>
          <p:spPr bwMode="auto">
            <a:xfrm>
              <a:off x="4046538" y="938213"/>
              <a:ext cx="69850" cy="68263"/>
            </a:xfrm>
            <a:custGeom>
              <a:avLst/>
              <a:gdLst>
                <a:gd name="T0" fmla="*/ 0 w 87"/>
                <a:gd name="T1" fmla="*/ 44 h 87"/>
                <a:gd name="T2" fmla="*/ 4 w 87"/>
                <a:gd name="T3" fmla="*/ 27 h 87"/>
                <a:gd name="T4" fmla="*/ 14 w 87"/>
                <a:gd name="T5" fmla="*/ 12 h 87"/>
                <a:gd name="T6" fmla="*/ 27 w 87"/>
                <a:gd name="T7" fmla="*/ 4 h 87"/>
                <a:gd name="T8" fmla="*/ 44 w 87"/>
                <a:gd name="T9" fmla="*/ 0 h 87"/>
                <a:gd name="T10" fmla="*/ 52 w 87"/>
                <a:gd name="T11" fmla="*/ 0 h 87"/>
                <a:gd name="T12" fmla="*/ 68 w 87"/>
                <a:gd name="T13" fmla="*/ 7 h 87"/>
                <a:gd name="T14" fmla="*/ 80 w 87"/>
                <a:gd name="T15" fmla="*/ 19 h 87"/>
                <a:gd name="T16" fmla="*/ 86 w 87"/>
                <a:gd name="T17" fmla="*/ 35 h 87"/>
                <a:gd name="T18" fmla="*/ 87 w 87"/>
                <a:gd name="T19" fmla="*/ 44 h 87"/>
                <a:gd name="T20" fmla="*/ 84 w 87"/>
                <a:gd name="T21" fmla="*/ 61 h 87"/>
                <a:gd name="T22" fmla="*/ 75 w 87"/>
                <a:gd name="T23" fmla="*/ 74 h 87"/>
                <a:gd name="T24" fmla="*/ 61 w 87"/>
                <a:gd name="T25" fmla="*/ 83 h 87"/>
                <a:gd name="T26" fmla="*/ 44 w 87"/>
                <a:gd name="T27" fmla="*/ 87 h 87"/>
                <a:gd name="T28" fmla="*/ 35 w 87"/>
                <a:gd name="T29" fmla="*/ 86 h 87"/>
                <a:gd name="T30" fmla="*/ 20 w 87"/>
                <a:gd name="T31" fmla="*/ 80 h 87"/>
                <a:gd name="T32" fmla="*/ 8 w 87"/>
                <a:gd name="T33" fmla="*/ 68 h 87"/>
                <a:gd name="T34" fmla="*/ 2 w 87"/>
                <a:gd name="T35" fmla="*/ 52 h 87"/>
                <a:gd name="T36" fmla="*/ 0 w 87"/>
                <a:gd name="T37" fmla="*/ 44 h 87"/>
                <a:gd name="T38" fmla="*/ 76 w 87"/>
                <a:gd name="T39" fmla="*/ 44 h 87"/>
                <a:gd name="T40" fmla="*/ 74 w 87"/>
                <a:gd name="T41" fmla="*/ 29 h 87"/>
                <a:gd name="T42" fmla="*/ 67 w 87"/>
                <a:gd name="T43" fmla="*/ 18 h 87"/>
                <a:gd name="T44" fmla="*/ 57 w 87"/>
                <a:gd name="T45" fmla="*/ 11 h 87"/>
                <a:gd name="T46" fmla="*/ 44 w 87"/>
                <a:gd name="T47" fmla="*/ 9 h 87"/>
                <a:gd name="T48" fmla="*/ 38 w 87"/>
                <a:gd name="T49" fmla="*/ 9 h 87"/>
                <a:gd name="T50" fmla="*/ 26 w 87"/>
                <a:gd name="T51" fmla="*/ 13 h 87"/>
                <a:gd name="T52" fmla="*/ 16 w 87"/>
                <a:gd name="T53" fmla="*/ 23 h 87"/>
                <a:gd name="T54" fmla="*/ 11 w 87"/>
                <a:gd name="T55" fmla="*/ 36 h 87"/>
                <a:gd name="T56" fmla="*/ 11 w 87"/>
                <a:gd name="T57" fmla="*/ 44 h 87"/>
                <a:gd name="T58" fmla="*/ 14 w 87"/>
                <a:gd name="T59" fmla="*/ 57 h 87"/>
                <a:gd name="T60" fmla="*/ 21 w 87"/>
                <a:gd name="T61" fmla="*/ 69 h 87"/>
                <a:gd name="T62" fmla="*/ 31 w 87"/>
                <a:gd name="T63" fmla="*/ 76 h 87"/>
                <a:gd name="T64" fmla="*/ 44 w 87"/>
                <a:gd name="T65" fmla="*/ 79 h 87"/>
                <a:gd name="T66" fmla="*/ 51 w 87"/>
                <a:gd name="T67" fmla="*/ 77 h 87"/>
                <a:gd name="T68" fmla="*/ 62 w 87"/>
                <a:gd name="T69" fmla="*/ 73 h 87"/>
                <a:gd name="T70" fmla="*/ 72 w 87"/>
                <a:gd name="T71" fmla="*/ 63 h 87"/>
                <a:gd name="T72" fmla="*/ 76 w 87"/>
                <a:gd name="T73" fmla="*/ 51 h 87"/>
                <a:gd name="T74" fmla="*/ 76 w 87"/>
                <a:gd name="T75" fmla="*/ 44 h 87"/>
                <a:gd name="T76" fmla="*/ 45 w 87"/>
                <a:gd name="T77" fmla="*/ 18 h 87"/>
                <a:gd name="T78" fmla="*/ 53 w 87"/>
                <a:gd name="T79" fmla="*/ 19 h 87"/>
                <a:gd name="T80" fmla="*/ 61 w 87"/>
                <a:gd name="T81" fmla="*/ 24 h 87"/>
                <a:gd name="T82" fmla="*/ 63 w 87"/>
                <a:gd name="T83" fmla="*/ 33 h 87"/>
                <a:gd name="T84" fmla="*/ 63 w 87"/>
                <a:gd name="T85" fmla="*/ 39 h 87"/>
                <a:gd name="T86" fmla="*/ 56 w 87"/>
                <a:gd name="T87" fmla="*/ 45 h 87"/>
                <a:gd name="T88" fmla="*/ 64 w 87"/>
                <a:gd name="T89" fmla="*/ 68 h 87"/>
                <a:gd name="T90" fmla="*/ 41 w 87"/>
                <a:gd name="T91" fmla="*/ 47 h 87"/>
                <a:gd name="T92" fmla="*/ 37 w 87"/>
                <a:gd name="T93" fmla="*/ 68 h 87"/>
                <a:gd name="T94" fmla="*/ 27 w 87"/>
                <a:gd name="T95" fmla="*/ 18 h 87"/>
                <a:gd name="T96" fmla="*/ 44 w 87"/>
                <a:gd name="T97" fmla="*/ 40 h 87"/>
                <a:gd name="T98" fmla="*/ 49 w 87"/>
                <a:gd name="T99" fmla="*/ 40 h 87"/>
                <a:gd name="T100" fmla="*/ 53 w 87"/>
                <a:gd name="T101" fmla="*/ 36 h 87"/>
                <a:gd name="T102" fmla="*/ 55 w 87"/>
                <a:gd name="T103" fmla="*/ 33 h 87"/>
                <a:gd name="T104" fmla="*/ 51 w 87"/>
                <a:gd name="T105" fmla="*/ 27 h 87"/>
                <a:gd name="T106" fmla="*/ 45 w 87"/>
                <a:gd name="T107" fmla="*/ 26 h 87"/>
                <a:gd name="T108" fmla="*/ 37 w 87"/>
                <a:gd name="T10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 h="87">
                  <a:moveTo>
                    <a:pt x="0" y="44"/>
                  </a:moveTo>
                  <a:lnTo>
                    <a:pt x="0" y="44"/>
                  </a:lnTo>
                  <a:lnTo>
                    <a:pt x="2" y="35"/>
                  </a:lnTo>
                  <a:lnTo>
                    <a:pt x="4" y="27"/>
                  </a:lnTo>
                  <a:lnTo>
                    <a:pt x="8" y="19"/>
                  </a:lnTo>
                  <a:lnTo>
                    <a:pt x="14" y="12"/>
                  </a:lnTo>
                  <a:lnTo>
                    <a:pt x="20" y="7"/>
                  </a:lnTo>
                  <a:lnTo>
                    <a:pt x="27" y="4"/>
                  </a:lnTo>
                  <a:lnTo>
                    <a:pt x="35" y="0"/>
                  </a:lnTo>
                  <a:lnTo>
                    <a:pt x="44" y="0"/>
                  </a:lnTo>
                  <a:lnTo>
                    <a:pt x="44" y="0"/>
                  </a:lnTo>
                  <a:lnTo>
                    <a:pt x="52" y="0"/>
                  </a:lnTo>
                  <a:lnTo>
                    <a:pt x="61" y="4"/>
                  </a:lnTo>
                  <a:lnTo>
                    <a:pt x="68" y="7"/>
                  </a:lnTo>
                  <a:lnTo>
                    <a:pt x="75" y="12"/>
                  </a:lnTo>
                  <a:lnTo>
                    <a:pt x="80" y="19"/>
                  </a:lnTo>
                  <a:lnTo>
                    <a:pt x="84" y="27"/>
                  </a:lnTo>
                  <a:lnTo>
                    <a:pt x="86" y="35"/>
                  </a:lnTo>
                  <a:lnTo>
                    <a:pt x="87" y="44"/>
                  </a:lnTo>
                  <a:lnTo>
                    <a:pt x="87" y="44"/>
                  </a:lnTo>
                  <a:lnTo>
                    <a:pt x="86" y="52"/>
                  </a:lnTo>
                  <a:lnTo>
                    <a:pt x="84" y="61"/>
                  </a:lnTo>
                  <a:lnTo>
                    <a:pt x="80" y="68"/>
                  </a:lnTo>
                  <a:lnTo>
                    <a:pt x="75" y="74"/>
                  </a:lnTo>
                  <a:lnTo>
                    <a:pt x="68" y="80"/>
                  </a:lnTo>
                  <a:lnTo>
                    <a:pt x="61" y="83"/>
                  </a:lnTo>
                  <a:lnTo>
                    <a:pt x="52" y="86"/>
                  </a:lnTo>
                  <a:lnTo>
                    <a:pt x="44" y="87"/>
                  </a:lnTo>
                  <a:lnTo>
                    <a:pt x="44" y="87"/>
                  </a:lnTo>
                  <a:lnTo>
                    <a:pt x="35" y="86"/>
                  </a:lnTo>
                  <a:lnTo>
                    <a:pt x="27" y="83"/>
                  </a:lnTo>
                  <a:lnTo>
                    <a:pt x="20" y="80"/>
                  </a:lnTo>
                  <a:lnTo>
                    <a:pt x="14" y="74"/>
                  </a:lnTo>
                  <a:lnTo>
                    <a:pt x="8" y="68"/>
                  </a:lnTo>
                  <a:lnTo>
                    <a:pt x="4" y="61"/>
                  </a:lnTo>
                  <a:lnTo>
                    <a:pt x="2" y="52"/>
                  </a:lnTo>
                  <a:lnTo>
                    <a:pt x="0" y="44"/>
                  </a:lnTo>
                  <a:lnTo>
                    <a:pt x="0" y="44"/>
                  </a:lnTo>
                  <a:close/>
                  <a:moveTo>
                    <a:pt x="76" y="44"/>
                  </a:moveTo>
                  <a:lnTo>
                    <a:pt x="76" y="44"/>
                  </a:lnTo>
                  <a:lnTo>
                    <a:pt x="76" y="36"/>
                  </a:lnTo>
                  <a:lnTo>
                    <a:pt x="74" y="29"/>
                  </a:lnTo>
                  <a:lnTo>
                    <a:pt x="72" y="23"/>
                  </a:lnTo>
                  <a:lnTo>
                    <a:pt x="67" y="18"/>
                  </a:lnTo>
                  <a:lnTo>
                    <a:pt x="62" y="13"/>
                  </a:lnTo>
                  <a:lnTo>
                    <a:pt x="57" y="11"/>
                  </a:lnTo>
                  <a:lnTo>
                    <a:pt x="51" y="9"/>
                  </a:lnTo>
                  <a:lnTo>
                    <a:pt x="44" y="9"/>
                  </a:lnTo>
                  <a:lnTo>
                    <a:pt x="44" y="9"/>
                  </a:lnTo>
                  <a:lnTo>
                    <a:pt x="38" y="9"/>
                  </a:lnTo>
                  <a:lnTo>
                    <a:pt x="31" y="11"/>
                  </a:lnTo>
                  <a:lnTo>
                    <a:pt x="26" y="13"/>
                  </a:lnTo>
                  <a:lnTo>
                    <a:pt x="21" y="18"/>
                  </a:lnTo>
                  <a:lnTo>
                    <a:pt x="16" y="23"/>
                  </a:lnTo>
                  <a:lnTo>
                    <a:pt x="14" y="29"/>
                  </a:lnTo>
                  <a:lnTo>
                    <a:pt x="11" y="36"/>
                  </a:lnTo>
                  <a:lnTo>
                    <a:pt x="11" y="44"/>
                  </a:lnTo>
                  <a:lnTo>
                    <a:pt x="11" y="44"/>
                  </a:lnTo>
                  <a:lnTo>
                    <a:pt x="11" y="51"/>
                  </a:lnTo>
                  <a:lnTo>
                    <a:pt x="14" y="57"/>
                  </a:lnTo>
                  <a:lnTo>
                    <a:pt x="16" y="63"/>
                  </a:lnTo>
                  <a:lnTo>
                    <a:pt x="21" y="69"/>
                  </a:lnTo>
                  <a:lnTo>
                    <a:pt x="26" y="73"/>
                  </a:lnTo>
                  <a:lnTo>
                    <a:pt x="31" y="76"/>
                  </a:lnTo>
                  <a:lnTo>
                    <a:pt x="38" y="77"/>
                  </a:lnTo>
                  <a:lnTo>
                    <a:pt x="44" y="79"/>
                  </a:lnTo>
                  <a:lnTo>
                    <a:pt x="44" y="79"/>
                  </a:lnTo>
                  <a:lnTo>
                    <a:pt x="51" y="77"/>
                  </a:lnTo>
                  <a:lnTo>
                    <a:pt x="57" y="76"/>
                  </a:lnTo>
                  <a:lnTo>
                    <a:pt x="62" y="73"/>
                  </a:lnTo>
                  <a:lnTo>
                    <a:pt x="67" y="69"/>
                  </a:lnTo>
                  <a:lnTo>
                    <a:pt x="72" y="63"/>
                  </a:lnTo>
                  <a:lnTo>
                    <a:pt x="74" y="57"/>
                  </a:lnTo>
                  <a:lnTo>
                    <a:pt x="76" y="51"/>
                  </a:lnTo>
                  <a:lnTo>
                    <a:pt x="76" y="44"/>
                  </a:lnTo>
                  <a:lnTo>
                    <a:pt x="76" y="44"/>
                  </a:lnTo>
                  <a:close/>
                  <a:moveTo>
                    <a:pt x="27" y="18"/>
                  </a:moveTo>
                  <a:lnTo>
                    <a:pt x="45" y="18"/>
                  </a:lnTo>
                  <a:lnTo>
                    <a:pt x="45" y="18"/>
                  </a:lnTo>
                  <a:lnTo>
                    <a:pt x="53" y="19"/>
                  </a:lnTo>
                  <a:lnTo>
                    <a:pt x="60" y="22"/>
                  </a:lnTo>
                  <a:lnTo>
                    <a:pt x="61" y="24"/>
                  </a:lnTo>
                  <a:lnTo>
                    <a:pt x="62" y="27"/>
                  </a:lnTo>
                  <a:lnTo>
                    <a:pt x="63" y="33"/>
                  </a:lnTo>
                  <a:lnTo>
                    <a:pt x="63" y="33"/>
                  </a:lnTo>
                  <a:lnTo>
                    <a:pt x="63" y="39"/>
                  </a:lnTo>
                  <a:lnTo>
                    <a:pt x="61" y="42"/>
                  </a:lnTo>
                  <a:lnTo>
                    <a:pt x="56" y="45"/>
                  </a:lnTo>
                  <a:lnTo>
                    <a:pt x="51" y="46"/>
                  </a:lnTo>
                  <a:lnTo>
                    <a:pt x="64" y="68"/>
                  </a:lnTo>
                  <a:lnTo>
                    <a:pt x="55" y="68"/>
                  </a:lnTo>
                  <a:lnTo>
                    <a:pt x="41" y="47"/>
                  </a:lnTo>
                  <a:lnTo>
                    <a:pt x="37" y="47"/>
                  </a:lnTo>
                  <a:lnTo>
                    <a:pt x="37" y="68"/>
                  </a:lnTo>
                  <a:lnTo>
                    <a:pt x="27" y="68"/>
                  </a:lnTo>
                  <a:lnTo>
                    <a:pt x="27" y="18"/>
                  </a:lnTo>
                  <a:close/>
                  <a:moveTo>
                    <a:pt x="37" y="40"/>
                  </a:moveTo>
                  <a:lnTo>
                    <a:pt x="44" y="40"/>
                  </a:lnTo>
                  <a:lnTo>
                    <a:pt x="44" y="40"/>
                  </a:lnTo>
                  <a:lnTo>
                    <a:pt x="49" y="40"/>
                  </a:lnTo>
                  <a:lnTo>
                    <a:pt x="51" y="39"/>
                  </a:lnTo>
                  <a:lnTo>
                    <a:pt x="53" y="36"/>
                  </a:lnTo>
                  <a:lnTo>
                    <a:pt x="55" y="33"/>
                  </a:lnTo>
                  <a:lnTo>
                    <a:pt x="55" y="33"/>
                  </a:lnTo>
                  <a:lnTo>
                    <a:pt x="53" y="29"/>
                  </a:lnTo>
                  <a:lnTo>
                    <a:pt x="51" y="27"/>
                  </a:lnTo>
                  <a:lnTo>
                    <a:pt x="49" y="26"/>
                  </a:lnTo>
                  <a:lnTo>
                    <a:pt x="45" y="26"/>
                  </a:lnTo>
                  <a:lnTo>
                    <a:pt x="37" y="26"/>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9714824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Close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36EEB7A-660B-2849-8784-03277EB4E374}"/>
              </a:ext>
            </a:extLst>
          </p:cNvPr>
          <p:cNvSpPr>
            <a:spLocks noGrp="1"/>
          </p:cNvSpPr>
          <p:nvPr>
            <p:ph type="dt" sz="half" idx="10"/>
          </p:nvPr>
        </p:nvSpPr>
        <p:spPr/>
        <p:txBody>
          <a:bodyPr/>
          <a:lstStyle>
            <a:lvl1pPr>
              <a:defRPr>
                <a:solidFill>
                  <a:schemeClr val="bg1"/>
                </a:solidFill>
              </a:defRPr>
            </a:lvl1pPr>
          </a:lstStyle>
          <a:p>
            <a:fld id="{B8FDEC20-994C-6747-9500-226CB0C467E7}" type="datetime4">
              <a:rPr lang="en-US" smtClean="0"/>
              <a:pPr/>
              <a:t>April 26, 2021</a:t>
            </a:fld>
            <a:endParaRPr lang="en-US" dirty="0"/>
          </a:p>
        </p:txBody>
      </p:sp>
      <p:sp>
        <p:nvSpPr>
          <p:cNvPr id="4" name="Footer Placeholder 3">
            <a:extLst>
              <a:ext uri="{FF2B5EF4-FFF2-40B4-BE49-F238E27FC236}">
                <a16:creationId xmlns:a16="http://schemas.microsoft.com/office/drawing/2014/main" id="{6668D113-2F65-3E46-BA2C-CF80CA12A67E}"/>
              </a:ext>
            </a:extLst>
          </p:cNvPr>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22B4456-3C67-D24A-BA0A-BF1D03932040}"/>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grpSp>
        <p:nvGrpSpPr>
          <p:cNvPr id="14" name="Group 13">
            <a:extLst>
              <a:ext uri="{FF2B5EF4-FFF2-40B4-BE49-F238E27FC236}">
                <a16:creationId xmlns:a16="http://schemas.microsoft.com/office/drawing/2014/main" id="{4720F530-6ED7-C64C-9700-F4AB1DD1641A}"/>
              </a:ext>
            </a:extLst>
          </p:cNvPr>
          <p:cNvGrpSpPr/>
          <p:nvPr userDrawn="1"/>
        </p:nvGrpSpPr>
        <p:grpSpPr>
          <a:xfrm>
            <a:off x="3556774" y="2736865"/>
            <a:ext cx="5078452" cy="1384271"/>
            <a:chOff x="1233488" y="677863"/>
            <a:chExt cx="2882900" cy="785813"/>
          </a:xfrm>
          <a:solidFill>
            <a:schemeClr val="tx2"/>
          </a:solidFill>
        </p:grpSpPr>
        <p:sp>
          <p:nvSpPr>
            <p:cNvPr id="15" name="Freeform 35">
              <a:extLst>
                <a:ext uri="{FF2B5EF4-FFF2-40B4-BE49-F238E27FC236}">
                  <a16:creationId xmlns:a16="http://schemas.microsoft.com/office/drawing/2014/main" id="{7F9DE9C3-93E9-E341-805F-3A974A674DBB}"/>
                </a:ext>
              </a:extLst>
            </p:cNvPr>
            <p:cNvSpPr>
              <a:spLocks/>
            </p:cNvSpPr>
            <p:nvPr/>
          </p:nvSpPr>
          <p:spPr bwMode="auto">
            <a:xfrm>
              <a:off x="2346326" y="944563"/>
              <a:ext cx="417513" cy="354013"/>
            </a:xfrm>
            <a:custGeom>
              <a:avLst/>
              <a:gdLst>
                <a:gd name="T0" fmla="*/ 310 w 525"/>
                <a:gd name="T1" fmla="*/ 445 h 445"/>
                <a:gd name="T2" fmla="*/ 250 w 525"/>
                <a:gd name="T3" fmla="*/ 440 h 445"/>
                <a:gd name="T4" fmla="*/ 193 w 525"/>
                <a:gd name="T5" fmla="*/ 428 h 445"/>
                <a:gd name="T6" fmla="*/ 140 w 525"/>
                <a:gd name="T7" fmla="*/ 409 h 445"/>
                <a:gd name="T8" fmla="*/ 94 w 525"/>
                <a:gd name="T9" fmla="*/ 383 h 445"/>
                <a:gd name="T10" fmla="*/ 55 w 525"/>
                <a:gd name="T11" fmla="*/ 350 h 445"/>
                <a:gd name="T12" fmla="*/ 25 w 525"/>
                <a:gd name="T13" fmla="*/ 313 h 445"/>
                <a:gd name="T14" fmla="*/ 14 w 525"/>
                <a:gd name="T15" fmla="*/ 291 h 445"/>
                <a:gd name="T16" fmla="*/ 7 w 525"/>
                <a:gd name="T17" fmla="*/ 269 h 445"/>
                <a:gd name="T18" fmla="*/ 1 w 525"/>
                <a:gd name="T19" fmla="*/ 246 h 445"/>
                <a:gd name="T20" fmla="*/ 0 w 525"/>
                <a:gd name="T21" fmla="*/ 222 h 445"/>
                <a:gd name="T22" fmla="*/ 0 w 525"/>
                <a:gd name="T23" fmla="*/ 210 h 445"/>
                <a:gd name="T24" fmla="*/ 3 w 525"/>
                <a:gd name="T25" fmla="*/ 187 h 445"/>
                <a:gd name="T26" fmla="*/ 11 w 525"/>
                <a:gd name="T27" fmla="*/ 164 h 445"/>
                <a:gd name="T28" fmla="*/ 19 w 525"/>
                <a:gd name="T29" fmla="*/ 143 h 445"/>
                <a:gd name="T30" fmla="*/ 38 w 525"/>
                <a:gd name="T31" fmla="*/ 113 h 445"/>
                <a:gd name="T32" fmla="*/ 73 w 525"/>
                <a:gd name="T33" fmla="*/ 78 h 445"/>
                <a:gd name="T34" fmla="*/ 116 w 525"/>
                <a:gd name="T35" fmla="*/ 48 h 445"/>
                <a:gd name="T36" fmla="*/ 166 w 525"/>
                <a:gd name="T37" fmla="*/ 25 h 445"/>
                <a:gd name="T38" fmla="*/ 221 w 525"/>
                <a:gd name="T39" fmla="*/ 9 h 445"/>
                <a:gd name="T40" fmla="*/ 281 w 525"/>
                <a:gd name="T41" fmla="*/ 1 h 445"/>
                <a:gd name="T42" fmla="*/ 311 w 525"/>
                <a:gd name="T43" fmla="*/ 0 h 445"/>
                <a:gd name="T44" fmla="*/ 364 w 525"/>
                <a:gd name="T45" fmla="*/ 3 h 445"/>
                <a:gd name="T46" fmla="*/ 416 w 525"/>
                <a:gd name="T47" fmla="*/ 14 h 445"/>
                <a:gd name="T48" fmla="*/ 468 w 525"/>
                <a:gd name="T49" fmla="*/ 32 h 445"/>
                <a:gd name="T50" fmla="*/ 523 w 525"/>
                <a:gd name="T51" fmla="*/ 58 h 445"/>
                <a:gd name="T52" fmla="*/ 471 w 525"/>
                <a:gd name="T53" fmla="*/ 124 h 445"/>
                <a:gd name="T54" fmla="*/ 434 w 525"/>
                <a:gd name="T55" fmla="*/ 108 h 445"/>
                <a:gd name="T56" fmla="*/ 396 w 525"/>
                <a:gd name="T57" fmla="*/ 98 h 445"/>
                <a:gd name="T58" fmla="*/ 355 w 525"/>
                <a:gd name="T59" fmla="*/ 90 h 445"/>
                <a:gd name="T60" fmla="*/ 311 w 525"/>
                <a:gd name="T61" fmla="*/ 88 h 445"/>
                <a:gd name="T62" fmla="*/ 298 w 525"/>
                <a:gd name="T63" fmla="*/ 89 h 445"/>
                <a:gd name="T64" fmla="*/ 271 w 525"/>
                <a:gd name="T65" fmla="*/ 93 h 445"/>
                <a:gd name="T66" fmla="*/ 246 w 525"/>
                <a:gd name="T67" fmla="*/ 100 h 445"/>
                <a:gd name="T68" fmla="*/ 222 w 525"/>
                <a:gd name="T69" fmla="*/ 112 h 445"/>
                <a:gd name="T70" fmla="*/ 200 w 525"/>
                <a:gd name="T71" fmla="*/ 128 h 445"/>
                <a:gd name="T72" fmla="*/ 182 w 525"/>
                <a:gd name="T73" fmla="*/ 150 h 445"/>
                <a:gd name="T74" fmla="*/ 170 w 525"/>
                <a:gd name="T75" fmla="*/ 175 h 445"/>
                <a:gd name="T76" fmla="*/ 163 w 525"/>
                <a:gd name="T77" fmla="*/ 205 h 445"/>
                <a:gd name="T78" fmla="*/ 162 w 525"/>
                <a:gd name="T79" fmla="*/ 222 h 445"/>
                <a:gd name="T80" fmla="*/ 165 w 525"/>
                <a:gd name="T81" fmla="*/ 256 h 445"/>
                <a:gd name="T82" fmla="*/ 175 w 525"/>
                <a:gd name="T83" fmla="*/ 284 h 445"/>
                <a:gd name="T84" fmla="*/ 191 w 525"/>
                <a:gd name="T85" fmla="*/ 306 h 445"/>
                <a:gd name="T86" fmla="*/ 210 w 525"/>
                <a:gd name="T87" fmla="*/ 326 h 445"/>
                <a:gd name="T88" fmla="*/ 233 w 525"/>
                <a:gd name="T89" fmla="*/ 339 h 445"/>
                <a:gd name="T90" fmla="*/ 258 w 525"/>
                <a:gd name="T91" fmla="*/ 349 h 445"/>
                <a:gd name="T92" fmla="*/ 285 w 525"/>
                <a:gd name="T93" fmla="*/ 355 h 445"/>
                <a:gd name="T94" fmla="*/ 311 w 525"/>
                <a:gd name="T95" fmla="*/ 357 h 445"/>
                <a:gd name="T96" fmla="*/ 333 w 525"/>
                <a:gd name="T97" fmla="*/ 356 h 445"/>
                <a:gd name="T98" fmla="*/ 375 w 525"/>
                <a:gd name="T99" fmla="*/ 352 h 445"/>
                <a:gd name="T100" fmla="*/ 416 w 525"/>
                <a:gd name="T101" fmla="*/ 344 h 445"/>
                <a:gd name="T102" fmla="*/ 455 w 525"/>
                <a:gd name="T103" fmla="*/ 332 h 445"/>
                <a:gd name="T104" fmla="*/ 525 w 525"/>
                <a:gd name="T105" fmla="*/ 393 h 445"/>
                <a:gd name="T106" fmla="*/ 501 w 525"/>
                <a:gd name="T107" fmla="*/ 405 h 445"/>
                <a:gd name="T108" fmla="*/ 451 w 525"/>
                <a:gd name="T109" fmla="*/ 425 h 445"/>
                <a:gd name="T110" fmla="*/ 397 w 525"/>
                <a:gd name="T111" fmla="*/ 438 h 445"/>
                <a:gd name="T112" fmla="*/ 340 w 525"/>
                <a:gd name="T113" fmla="*/ 444 h 445"/>
                <a:gd name="T114" fmla="*/ 310 w 525"/>
                <a:gd name="T115"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5" h="445">
                  <a:moveTo>
                    <a:pt x="310" y="445"/>
                  </a:moveTo>
                  <a:lnTo>
                    <a:pt x="310" y="445"/>
                  </a:lnTo>
                  <a:lnTo>
                    <a:pt x="280" y="444"/>
                  </a:lnTo>
                  <a:lnTo>
                    <a:pt x="250" y="440"/>
                  </a:lnTo>
                  <a:lnTo>
                    <a:pt x="221" y="436"/>
                  </a:lnTo>
                  <a:lnTo>
                    <a:pt x="193" y="428"/>
                  </a:lnTo>
                  <a:lnTo>
                    <a:pt x="165" y="420"/>
                  </a:lnTo>
                  <a:lnTo>
                    <a:pt x="140" y="409"/>
                  </a:lnTo>
                  <a:lnTo>
                    <a:pt x="116" y="397"/>
                  </a:lnTo>
                  <a:lnTo>
                    <a:pt x="94" y="383"/>
                  </a:lnTo>
                  <a:lnTo>
                    <a:pt x="73" y="367"/>
                  </a:lnTo>
                  <a:lnTo>
                    <a:pt x="55" y="350"/>
                  </a:lnTo>
                  <a:lnTo>
                    <a:pt x="38" y="332"/>
                  </a:lnTo>
                  <a:lnTo>
                    <a:pt x="25" y="313"/>
                  </a:lnTo>
                  <a:lnTo>
                    <a:pt x="19" y="302"/>
                  </a:lnTo>
                  <a:lnTo>
                    <a:pt x="14" y="291"/>
                  </a:lnTo>
                  <a:lnTo>
                    <a:pt x="11" y="280"/>
                  </a:lnTo>
                  <a:lnTo>
                    <a:pt x="7" y="269"/>
                  </a:lnTo>
                  <a:lnTo>
                    <a:pt x="3" y="258"/>
                  </a:lnTo>
                  <a:lnTo>
                    <a:pt x="1" y="246"/>
                  </a:lnTo>
                  <a:lnTo>
                    <a:pt x="0" y="234"/>
                  </a:lnTo>
                  <a:lnTo>
                    <a:pt x="0" y="222"/>
                  </a:lnTo>
                  <a:lnTo>
                    <a:pt x="0" y="222"/>
                  </a:lnTo>
                  <a:lnTo>
                    <a:pt x="0" y="210"/>
                  </a:lnTo>
                  <a:lnTo>
                    <a:pt x="1" y="199"/>
                  </a:lnTo>
                  <a:lnTo>
                    <a:pt x="3" y="187"/>
                  </a:lnTo>
                  <a:lnTo>
                    <a:pt x="7" y="176"/>
                  </a:lnTo>
                  <a:lnTo>
                    <a:pt x="11" y="164"/>
                  </a:lnTo>
                  <a:lnTo>
                    <a:pt x="14" y="153"/>
                  </a:lnTo>
                  <a:lnTo>
                    <a:pt x="19" y="143"/>
                  </a:lnTo>
                  <a:lnTo>
                    <a:pt x="25" y="133"/>
                  </a:lnTo>
                  <a:lnTo>
                    <a:pt x="38" y="113"/>
                  </a:lnTo>
                  <a:lnTo>
                    <a:pt x="55" y="95"/>
                  </a:lnTo>
                  <a:lnTo>
                    <a:pt x="73" y="78"/>
                  </a:lnTo>
                  <a:lnTo>
                    <a:pt x="94" y="63"/>
                  </a:lnTo>
                  <a:lnTo>
                    <a:pt x="116" y="48"/>
                  </a:lnTo>
                  <a:lnTo>
                    <a:pt x="140" y="36"/>
                  </a:lnTo>
                  <a:lnTo>
                    <a:pt x="166" y="25"/>
                  </a:lnTo>
                  <a:lnTo>
                    <a:pt x="193" y="17"/>
                  </a:lnTo>
                  <a:lnTo>
                    <a:pt x="221" y="9"/>
                  </a:lnTo>
                  <a:lnTo>
                    <a:pt x="251" y="3"/>
                  </a:lnTo>
                  <a:lnTo>
                    <a:pt x="281" y="1"/>
                  </a:lnTo>
                  <a:lnTo>
                    <a:pt x="311" y="0"/>
                  </a:lnTo>
                  <a:lnTo>
                    <a:pt x="311" y="0"/>
                  </a:lnTo>
                  <a:lnTo>
                    <a:pt x="338" y="1"/>
                  </a:lnTo>
                  <a:lnTo>
                    <a:pt x="364" y="3"/>
                  </a:lnTo>
                  <a:lnTo>
                    <a:pt x="390" y="7"/>
                  </a:lnTo>
                  <a:lnTo>
                    <a:pt x="416" y="14"/>
                  </a:lnTo>
                  <a:lnTo>
                    <a:pt x="443" y="22"/>
                  </a:lnTo>
                  <a:lnTo>
                    <a:pt x="468" y="32"/>
                  </a:lnTo>
                  <a:lnTo>
                    <a:pt x="495" y="44"/>
                  </a:lnTo>
                  <a:lnTo>
                    <a:pt x="523" y="58"/>
                  </a:lnTo>
                  <a:lnTo>
                    <a:pt x="471" y="124"/>
                  </a:lnTo>
                  <a:lnTo>
                    <a:pt x="471" y="124"/>
                  </a:lnTo>
                  <a:lnTo>
                    <a:pt x="454" y="116"/>
                  </a:lnTo>
                  <a:lnTo>
                    <a:pt x="434" y="108"/>
                  </a:lnTo>
                  <a:lnTo>
                    <a:pt x="415" y="102"/>
                  </a:lnTo>
                  <a:lnTo>
                    <a:pt x="396" y="98"/>
                  </a:lnTo>
                  <a:lnTo>
                    <a:pt x="375" y="94"/>
                  </a:lnTo>
                  <a:lnTo>
                    <a:pt x="355" y="90"/>
                  </a:lnTo>
                  <a:lnTo>
                    <a:pt x="333" y="89"/>
                  </a:lnTo>
                  <a:lnTo>
                    <a:pt x="311" y="88"/>
                  </a:lnTo>
                  <a:lnTo>
                    <a:pt x="311" y="88"/>
                  </a:lnTo>
                  <a:lnTo>
                    <a:pt x="298" y="89"/>
                  </a:lnTo>
                  <a:lnTo>
                    <a:pt x="285" y="90"/>
                  </a:lnTo>
                  <a:lnTo>
                    <a:pt x="271" y="93"/>
                  </a:lnTo>
                  <a:lnTo>
                    <a:pt x="258" y="95"/>
                  </a:lnTo>
                  <a:lnTo>
                    <a:pt x="246" y="100"/>
                  </a:lnTo>
                  <a:lnTo>
                    <a:pt x="234" y="105"/>
                  </a:lnTo>
                  <a:lnTo>
                    <a:pt x="222" y="112"/>
                  </a:lnTo>
                  <a:lnTo>
                    <a:pt x="211" y="119"/>
                  </a:lnTo>
                  <a:lnTo>
                    <a:pt x="200" y="128"/>
                  </a:lnTo>
                  <a:lnTo>
                    <a:pt x="191" y="137"/>
                  </a:lnTo>
                  <a:lnTo>
                    <a:pt x="182" y="150"/>
                  </a:lnTo>
                  <a:lnTo>
                    <a:pt x="176" y="162"/>
                  </a:lnTo>
                  <a:lnTo>
                    <a:pt x="170" y="175"/>
                  </a:lnTo>
                  <a:lnTo>
                    <a:pt x="165" y="189"/>
                  </a:lnTo>
                  <a:lnTo>
                    <a:pt x="163" y="205"/>
                  </a:lnTo>
                  <a:lnTo>
                    <a:pt x="162" y="222"/>
                  </a:lnTo>
                  <a:lnTo>
                    <a:pt x="162" y="222"/>
                  </a:lnTo>
                  <a:lnTo>
                    <a:pt x="163" y="240"/>
                  </a:lnTo>
                  <a:lnTo>
                    <a:pt x="165" y="256"/>
                  </a:lnTo>
                  <a:lnTo>
                    <a:pt x="170" y="270"/>
                  </a:lnTo>
                  <a:lnTo>
                    <a:pt x="175" y="284"/>
                  </a:lnTo>
                  <a:lnTo>
                    <a:pt x="182" y="296"/>
                  </a:lnTo>
                  <a:lnTo>
                    <a:pt x="191" y="306"/>
                  </a:lnTo>
                  <a:lnTo>
                    <a:pt x="200" y="317"/>
                  </a:lnTo>
                  <a:lnTo>
                    <a:pt x="210" y="326"/>
                  </a:lnTo>
                  <a:lnTo>
                    <a:pt x="221" y="333"/>
                  </a:lnTo>
                  <a:lnTo>
                    <a:pt x="233" y="339"/>
                  </a:lnTo>
                  <a:lnTo>
                    <a:pt x="245" y="345"/>
                  </a:lnTo>
                  <a:lnTo>
                    <a:pt x="258" y="349"/>
                  </a:lnTo>
                  <a:lnTo>
                    <a:pt x="271" y="352"/>
                  </a:lnTo>
                  <a:lnTo>
                    <a:pt x="285" y="355"/>
                  </a:lnTo>
                  <a:lnTo>
                    <a:pt x="298" y="356"/>
                  </a:lnTo>
                  <a:lnTo>
                    <a:pt x="311" y="357"/>
                  </a:lnTo>
                  <a:lnTo>
                    <a:pt x="311" y="357"/>
                  </a:lnTo>
                  <a:lnTo>
                    <a:pt x="333" y="356"/>
                  </a:lnTo>
                  <a:lnTo>
                    <a:pt x="355" y="355"/>
                  </a:lnTo>
                  <a:lnTo>
                    <a:pt x="375" y="352"/>
                  </a:lnTo>
                  <a:lnTo>
                    <a:pt x="396" y="349"/>
                  </a:lnTo>
                  <a:lnTo>
                    <a:pt x="416" y="344"/>
                  </a:lnTo>
                  <a:lnTo>
                    <a:pt x="436" y="338"/>
                  </a:lnTo>
                  <a:lnTo>
                    <a:pt x="455" y="332"/>
                  </a:lnTo>
                  <a:lnTo>
                    <a:pt x="473" y="325"/>
                  </a:lnTo>
                  <a:lnTo>
                    <a:pt x="525" y="393"/>
                  </a:lnTo>
                  <a:lnTo>
                    <a:pt x="525" y="393"/>
                  </a:lnTo>
                  <a:lnTo>
                    <a:pt x="501" y="405"/>
                  </a:lnTo>
                  <a:lnTo>
                    <a:pt x="477" y="415"/>
                  </a:lnTo>
                  <a:lnTo>
                    <a:pt x="451" y="425"/>
                  </a:lnTo>
                  <a:lnTo>
                    <a:pt x="425" y="432"/>
                  </a:lnTo>
                  <a:lnTo>
                    <a:pt x="397" y="438"/>
                  </a:lnTo>
                  <a:lnTo>
                    <a:pt x="369" y="442"/>
                  </a:lnTo>
                  <a:lnTo>
                    <a:pt x="340" y="444"/>
                  </a:lnTo>
                  <a:lnTo>
                    <a:pt x="310" y="445"/>
                  </a:lnTo>
                  <a:lnTo>
                    <a:pt x="310"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5" name="Freeform 36">
              <a:extLst>
                <a:ext uri="{FF2B5EF4-FFF2-40B4-BE49-F238E27FC236}">
                  <a16:creationId xmlns:a16="http://schemas.microsoft.com/office/drawing/2014/main" id="{303C2EE9-A25B-6B4C-A0BA-056FEE1A50D0}"/>
                </a:ext>
              </a:extLst>
            </p:cNvPr>
            <p:cNvSpPr>
              <a:spLocks noEditPoints="1"/>
            </p:cNvSpPr>
            <p:nvPr/>
          </p:nvSpPr>
          <p:spPr bwMode="auto">
            <a:xfrm>
              <a:off x="3087688" y="942976"/>
              <a:ext cx="493713" cy="355600"/>
            </a:xfrm>
            <a:custGeom>
              <a:avLst/>
              <a:gdLst>
                <a:gd name="T0" fmla="*/ 459 w 622"/>
                <a:gd name="T1" fmla="*/ 241 h 447"/>
                <a:gd name="T2" fmla="*/ 447 w 622"/>
                <a:gd name="T3" fmla="*/ 285 h 447"/>
                <a:gd name="T4" fmla="*/ 421 w 622"/>
                <a:gd name="T5" fmla="*/ 318 h 447"/>
                <a:gd name="T6" fmla="*/ 389 w 622"/>
                <a:gd name="T7" fmla="*/ 341 h 447"/>
                <a:gd name="T8" fmla="*/ 350 w 622"/>
                <a:gd name="T9" fmla="*/ 354 h 447"/>
                <a:gd name="T10" fmla="*/ 310 w 622"/>
                <a:gd name="T11" fmla="*/ 358 h 447"/>
                <a:gd name="T12" fmla="*/ 285 w 622"/>
                <a:gd name="T13" fmla="*/ 357 h 447"/>
                <a:gd name="T14" fmla="*/ 245 w 622"/>
                <a:gd name="T15" fmla="*/ 346 h 447"/>
                <a:gd name="T16" fmla="*/ 210 w 622"/>
                <a:gd name="T17" fmla="*/ 326 h 447"/>
                <a:gd name="T18" fmla="*/ 182 w 622"/>
                <a:gd name="T19" fmla="*/ 297 h 447"/>
                <a:gd name="T20" fmla="*/ 165 w 622"/>
                <a:gd name="T21" fmla="*/ 258 h 447"/>
                <a:gd name="T22" fmla="*/ 162 w 622"/>
                <a:gd name="T23" fmla="*/ 224 h 447"/>
                <a:gd name="T24" fmla="*/ 169 w 622"/>
                <a:gd name="T25" fmla="*/ 175 h 447"/>
                <a:gd name="T26" fmla="*/ 191 w 622"/>
                <a:gd name="T27" fmla="*/ 139 h 447"/>
                <a:gd name="T28" fmla="*/ 221 w 622"/>
                <a:gd name="T29" fmla="*/ 113 h 447"/>
                <a:gd name="T30" fmla="*/ 258 w 622"/>
                <a:gd name="T31" fmla="*/ 97 h 447"/>
                <a:gd name="T32" fmla="*/ 298 w 622"/>
                <a:gd name="T33" fmla="*/ 90 h 447"/>
                <a:gd name="T34" fmla="*/ 323 w 622"/>
                <a:gd name="T35" fmla="*/ 90 h 447"/>
                <a:gd name="T36" fmla="*/ 363 w 622"/>
                <a:gd name="T37" fmla="*/ 97 h 447"/>
                <a:gd name="T38" fmla="*/ 400 w 622"/>
                <a:gd name="T39" fmla="*/ 113 h 447"/>
                <a:gd name="T40" fmla="*/ 431 w 622"/>
                <a:gd name="T41" fmla="*/ 139 h 447"/>
                <a:gd name="T42" fmla="*/ 451 w 622"/>
                <a:gd name="T43" fmla="*/ 175 h 447"/>
                <a:gd name="T44" fmla="*/ 460 w 622"/>
                <a:gd name="T45" fmla="*/ 224 h 447"/>
                <a:gd name="T46" fmla="*/ 310 w 622"/>
                <a:gd name="T47" fmla="*/ 447 h 447"/>
                <a:gd name="T48" fmla="*/ 401 w 622"/>
                <a:gd name="T49" fmla="*/ 437 h 447"/>
                <a:gd name="T50" fmla="*/ 482 w 622"/>
                <a:gd name="T51" fmla="*/ 411 h 447"/>
                <a:gd name="T52" fmla="*/ 548 w 622"/>
                <a:gd name="T53" fmla="*/ 369 h 447"/>
                <a:gd name="T54" fmla="*/ 596 w 622"/>
                <a:gd name="T55" fmla="*/ 313 h 447"/>
                <a:gd name="T56" fmla="*/ 612 w 622"/>
                <a:gd name="T57" fmla="*/ 282 h 447"/>
                <a:gd name="T58" fmla="*/ 620 w 622"/>
                <a:gd name="T59" fmla="*/ 248 h 447"/>
                <a:gd name="T60" fmla="*/ 622 w 622"/>
                <a:gd name="T61" fmla="*/ 224 h 447"/>
                <a:gd name="T62" fmla="*/ 618 w 622"/>
                <a:gd name="T63" fmla="*/ 189 h 447"/>
                <a:gd name="T64" fmla="*/ 607 w 622"/>
                <a:gd name="T65" fmla="*/ 155 h 447"/>
                <a:gd name="T66" fmla="*/ 583 w 622"/>
                <a:gd name="T67" fmla="*/ 115 h 447"/>
                <a:gd name="T68" fmla="*/ 529 w 622"/>
                <a:gd name="T69" fmla="*/ 63 h 447"/>
                <a:gd name="T70" fmla="*/ 456 w 622"/>
                <a:gd name="T71" fmla="*/ 27 h 447"/>
                <a:gd name="T72" fmla="*/ 372 w 622"/>
                <a:gd name="T73" fmla="*/ 5 h 447"/>
                <a:gd name="T74" fmla="*/ 310 w 622"/>
                <a:gd name="T75" fmla="*/ 0 h 447"/>
                <a:gd name="T76" fmla="*/ 221 w 622"/>
                <a:gd name="T77" fmla="*/ 10 h 447"/>
                <a:gd name="T78" fmla="*/ 140 w 622"/>
                <a:gd name="T79" fmla="*/ 38 h 447"/>
                <a:gd name="T80" fmla="*/ 72 w 622"/>
                <a:gd name="T81" fmla="*/ 79 h 447"/>
                <a:gd name="T82" fmla="*/ 25 w 622"/>
                <a:gd name="T83" fmla="*/ 134 h 447"/>
                <a:gd name="T84" fmla="*/ 10 w 622"/>
                <a:gd name="T85" fmla="*/ 166 h 447"/>
                <a:gd name="T86" fmla="*/ 1 w 622"/>
                <a:gd name="T87" fmla="*/ 200 h 447"/>
                <a:gd name="T88" fmla="*/ 0 w 622"/>
                <a:gd name="T89" fmla="*/ 224 h 447"/>
                <a:gd name="T90" fmla="*/ 4 w 622"/>
                <a:gd name="T91" fmla="*/ 259 h 447"/>
                <a:gd name="T92" fmla="*/ 14 w 622"/>
                <a:gd name="T93" fmla="*/ 293 h 447"/>
                <a:gd name="T94" fmla="*/ 39 w 622"/>
                <a:gd name="T95" fmla="*/ 332 h 447"/>
                <a:gd name="T96" fmla="*/ 93 w 622"/>
                <a:gd name="T97" fmla="*/ 384 h 447"/>
                <a:gd name="T98" fmla="*/ 165 w 622"/>
                <a:gd name="T99" fmla="*/ 421 h 447"/>
                <a:gd name="T100" fmla="*/ 250 w 622"/>
                <a:gd name="T101" fmla="*/ 442 h 447"/>
                <a:gd name="T102" fmla="*/ 310 w 622"/>
                <a:gd name="T103"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2" h="447">
                  <a:moveTo>
                    <a:pt x="460" y="224"/>
                  </a:moveTo>
                  <a:lnTo>
                    <a:pt x="460" y="224"/>
                  </a:lnTo>
                  <a:lnTo>
                    <a:pt x="459" y="241"/>
                  </a:lnTo>
                  <a:lnTo>
                    <a:pt x="456" y="258"/>
                  </a:lnTo>
                  <a:lnTo>
                    <a:pt x="451" y="272"/>
                  </a:lnTo>
                  <a:lnTo>
                    <a:pt x="447" y="285"/>
                  </a:lnTo>
                  <a:lnTo>
                    <a:pt x="439" y="297"/>
                  </a:lnTo>
                  <a:lnTo>
                    <a:pt x="431" y="308"/>
                  </a:lnTo>
                  <a:lnTo>
                    <a:pt x="421" y="318"/>
                  </a:lnTo>
                  <a:lnTo>
                    <a:pt x="412" y="326"/>
                  </a:lnTo>
                  <a:lnTo>
                    <a:pt x="400" y="335"/>
                  </a:lnTo>
                  <a:lnTo>
                    <a:pt x="389" y="341"/>
                  </a:lnTo>
                  <a:lnTo>
                    <a:pt x="375" y="346"/>
                  </a:lnTo>
                  <a:lnTo>
                    <a:pt x="363" y="351"/>
                  </a:lnTo>
                  <a:lnTo>
                    <a:pt x="350" y="354"/>
                  </a:lnTo>
                  <a:lnTo>
                    <a:pt x="337" y="357"/>
                  </a:lnTo>
                  <a:lnTo>
                    <a:pt x="323" y="358"/>
                  </a:lnTo>
                  <a:lnTo>
                    <a:pt x="310" y="358"/>
                  </a:lnTo>
                  <a:lnTo>
                    <a:pt x="310" y="358"/>
                  </a:lnTo>
                  <a:lnTo>
                    <a:pt x="298" y="358"/>
                  </a:lnTo>
                  <a:lnTo>
                    <a:pt x="285" y="357"/>
                  </a:lnTo>
                  <a:lnTo>
                    <a:pt x="272" y="354"/>
                  </a:lnTo>
                  <a:lnTo>
                    <a:pt x="258" y="351"/>
                  </a:lnTo>
                  <a:lnTo>
                    <a:pt x="245" y="346"/>
                  </a:lnTo>
                  <a:lnTo>
                    <a:pt x="233" y="341"/>
                  </a:lnTo>
                  <a:lnTo>
                    <a:pt x="221" y="335"/>
                  </a:lnTo>
                  <a:lnTo>
                    <a:pt x="210" y="326"/>
                  </a:lnTo>
                  <a:lnTo>
                    <a:pt x="200" y="318"/>
                  </a:lnTo>
                  <a:lnTo>
                    <a:pt x="191" y="308"/>
                  </a:lnTo>
                  <a:lnTo>
                    <a:pt x="182" y="297"/>
                  </a:lnTo>
                  <a:lnTo>
                    <a:pt x="175" y="285"/>
                  </a:lnTo>
                  <a:lnTo>
                    <a:pt x="169" y="272"/>
                  </a:lnTo>
                  <a:lnTo>
                    <a:pt x="165" y="258"/>
                  </a:lnTo>
                  <a:lnTo>
                    <a:pt x="163" y="241"/>
                  </a:lnTo>
                  <a:lnTo>
                    <a:pt x="162" y="224"/>
                  </a:lnTo>
                  <a:lnTo>
                    <a:pt x="162" y="224"/>
                  </a:lnTo>
                  <a:lnTo>
                    <a:pt x="163" y="207"/>
                  </a:lnTo>
                  <a:lnTo>
                    <a:pt x="165" y="191"/>
                  </a:lnTo>
                  <a:lnTo>
                    <a:pt x="169" y="175"/>
                  </a:lnTo>
                  <a:lnTo>
                    <a:pt x="175" y="162"/>
                  </a:lnTo>
                  <a:lnTo>
                    <a:pt x="182" y="150"/>
                  </a:lnTo>
                  <a:lnTo>
                    <a:pt x="191" y="139"/>
                  </a:lnTo>
                  <a:lnTo>
                    <a:pt x="200" y="130"/>
                  </a:lnTo>
                  <a:lnTo>
                    <a:pt x="210" y="121"/>
                  </a:lnTo>
                  <a:lnTo>
                    <a:pt x="221" y="113"/>
                  </a:lnTo>
                  <a:lnTo>
                    <a:pt x="233" y="107"/>
                  </a:lnTo>
                  <a:lnTo>
                    <a:pt x="245" y="102"/>
                  </a:lnTo>
                  <a:lnTo>
                    <a:pt x="258" y="97"/>
                  </a:lnTo>
                  <a:lnTo>
                    <a:pt x="272" y="93"/>
                  </a:lnTo>
                  <a:lnTo>
                    <a:pt x="285" y="91"/>
                  </a:lnTo>
                  <a:lnTo>
                    <a:pt x="298" y="90"/>
                  </a:lnTo>
                  <a:lnTo>
                    <a:pt x="310" y="90"/>
                  </a:lnTo>
                  <a:lnTo>
                    <a:pt x="310" y="90"/>
                  </a:lnTo>
                  <a:lnTo>
                    <a:pt x="323" y="90"/>
                  </a:lnTo>
                  <a:lnTo>
                    <a:pt x="337" y="91"/>
                  </a:lnTo>
                  <a:lnTo>
                    <a:pt x="350" y="93"/>
                  </a:lnTo>
                  <a:lnTo>
                    <a:pt x="363" y="97"/>
                  </a:lnTo>
                  <a:lnTo>
                    <a:pt x="375" y="102"/>
                  </a:lnTo>
                  <a:lnTo>
                    <a:pt x="389" y="107"/>
                  </a:lnTo>
                  <a:lnTo>
                    <a:pt x="400" y="113"/>
                  </a:lnTo>
                  <a:lnTo>
                    <a:pt x="412" y="121"/>
                  </a:lnTo>
                  <a:lnTo>
                    <a:pt x="421" y="130"/>
                  </a:lnTo>
                  <a:lnTo>
                    <a:pt x="431" y="139"/>
                  </a:lnTo>
                  <a:lnTo>
                    <a:pt x="439" y="150"/>
                  </a:lnTo>
                  <a:lnTo>
                    <a:pt x="447" y="162"/>
                  </a:lnTo>
                  <a:lnTo>
                    <a:pt x="451" y="175"/>
                  </a:lnTo>
                  <a:lnTo>
                    <a:pt x="456" y="191"/>
                  </a:lnTo>
                  <a:lnTo>
                    <a:pt x="459" y="207"/>
                  </a:lnTo>
                  <a:lnTo>
                    <a:pt x="460" y="224"/>
                  </a:lnTo>
                  <a:lnTo>
                    <a:pt x="460" y="224"/>
                  </a:lnTo>
                  <a:close/>
                  <a:moveTo>
                    <a:pt x="310" y="447"/>
                  </a:moveTo>
                  <a:lnTo>
                    <a:pt x="310" y="447"/>
                  </a:lnTo>
                  <a:lnTo>
                    <a:pt x="342" y="446"/>
                  </a:lnTo>
                  <a:lnTo>
                    <a:pt x="372" y="442"/>
                  </a:lnTo>
                  <a:lnTo>
                    <a:pt x="401" y="437"/>
                  </a:lnTo>
                  <a:lnTo>
                    <a:pt x="429" y="430"/>
                  </a:lnTo>
                  <a:lnTo>
                    <a:pt x="456" y="421"/>
                  </a:lnTo>
                  <a:lnTo>
                    <a:pt x="482" y="411"/>
                  </a:lnTo>
                  <a:lnTo>
                    <a:pt x="506" y="398"/>
                  </a:lnTo>
                  <a:lnTo>
                    <a:pt x="529" y="384"/>
                  </a:lnTo>
                  <a:lnTo>
                    <a:pt x="548" y="369"/>
                  </a:lnTo>
                  <a:lnTo>
                    <a:pt x="567" y="352"/>
                  </a:lnTo>
                  <a:lnTo>
                    <a:pt x="583" y="332"/>
                  </a:lnTo>
                  <a:lnTo>
                    <a:pt x="596" y="313"/>
                  </a:lnTo>
                  <a:lnTo>
                    <a:pt x="602" y="303"/>
                  </a:lnTo>
                  <a:lnTo>
                    <a:pt x="607" y="293"/>
                  </a:lnTo>
                  <a:lnTo>
                    <a:pt x="612" y="282"/>
                  </a:lnTo>
                  <a:lnTo>
                    <a:pt x="616" y="271"/>
                  </a:lnTo>
                  <a:lnTo>
                    <a:pt x="618" y="259"/>
                  </a:lnTo>
                  <a:lnTo>
                    <a:pt x="620" y="248"/>
                  </a:lnTo>
                  <a:lnTo>
                    <a:pt x="622" y="236"/>
                  </a:lnTo>
                  <a:lnTo>
                    <a:pt x="622" y="224"/>
                  </a:lnTo>
                  <a:lnTo>
                    <a:pt x="622" y="224"/>
                  </a:lnTo>
                  <a:lnTo>
                    <a:pt x="622" y="212"/>
                  </a:lnTo>
                  <a:lnTo>
                    <a:pt x="620" y="200"/>
                  </a:lnTo>
                  <a:lnTo>
                    <a:pt x="618" y="189"/>
                  </a:lnTo>
                  <a:lnTo>
                    <a:pt x="616" y="177"/>
                  </a:lnTo>
                  <a:lnTo>
                    <a:pt x="612" y="166"/>
                  </a:lnTo>
                  <a:lnTo>
                    <a:pt x="607" y="155"/>
                  </a:lnTo>
                  <a:lnTo>
                    <a:pt x="602" y="144"/>
                  </a:lnTo>
                  <a:lnTo>
                    <a:pt x="596" y="134"/>
                  </a:lnTo>
                  <a:lnTo>
                    <a:pt x="583" y="115"/>
                  </a:lnTo>
                  <a:lnTo>
                    <a:pt x="567" y="96"/>
                  </a:lnTo>
                  <a:lnTo>
                    <a:pt x="548" y="79"/>
                  </a:lnTo>
                  <a:lnTo>
                    <a:pt x="529" y="63"/>
                  </a:lnTo>
                  <a:lnTo>
                    <a:pt x="506" y="50"/>
                  </a:lnTo>
                  <a:lnTo>
                    <a:pt x="482" y="38"/>
                  </a:lnTo>
                  <a:lnTo>
                    <a:pt x="456" y="27"/>
                  </a:lnTo>
                  <a:lnTo>
                    <a:pt x="429" y="17"/>
                  </a:lnTo>
                  <a:lnTo>
                    <a:pt x="401" y="10"/>
                  </a:lnTo>
                  <a:lnTo>
                    <a:pt x="372" y="5"/>
                  </a:lnTo>
                  <a:lnTo>
                    <a:pt x="342" y="2"/>
                  </a:lnTo>
                  <a:lnTo>
                    <a:pt x="310" y="0"/>
                  </a:lnTo>
                  <a:lnTo>
                    <a:pt x="310" y="0"/>
                  </a:lnTo>
                  <a:lnTo>
                    <a:pt x="280" y="2"/>
                  </a:lnTo>
                  <a:lnTo>
                    <a:pt x="250" y="5"/>
                  </a:lnTo>
                  <a:lnTo>
                    <a:pt x="221" y="10"/>
                  </a:lnTo>
                  <a:lnTo>
                    <a:pt x="193" y="17"/>
                  </a:lnTo>
                  <a:lnTo>
                    <a:pt x="165" y="27"/>
                  </a:lnTo>
                  <a:lnTo>
                    <a:pt x="140" y="38"/>
                  </a:lnTo>
                  <a:lnTo>
                    <a:pt x="116" y="50"/>
                  </a:lnTo>
                  <a:lnTo>
                    <a:pt x="93" y="63"/>
                  </a:lnTo>
                  <a:lnTo>
                    <a:pt x="72" y="79"/>
                  </a:lnTo>
                  <a:lnTo>
                    <a:pt x="54" y="96"/>
                  </a:lnTo>
                  <a:lnTo>
                    <a:pt x="39" y="115"/>
                  </a:lnTo>
                  <a:lnTo>
                    <a:pt x="25" y="134"/>
                  </a:lnTo>
                  <a:lnTo>
                    <a:pt x="19" y="144"/>
                  </a:lnTo>
                  <a:lnTo>
                    <a:pt x="14" y="155"/>
                  </a:lnTo>
                  <a:lnTo>
                    <a:pt x="10" y="166"/>
                  </a:lnTo>
                  <a:lnTo>
                    <a:pt x="6" y="177"/>
                  </a:lnTo>
                  <a:lnTo>
                    <a:pt x="4" y="189"/>
                  </a:lnTo>
                  <a:lnTo>
                    <a:pt x="1" y="200"/>
                  </a:lnTo>
                  <a:lnTo>
                    <a:pt x="0" y="212"/>
                  </a:lnTo>
                  <a:lnTo>
                    <a:pt x="0" y="224"/>
                  </a:lnTo>
                  <a:lnTo>
                    <a:pt x="0" y="224"/>
                  </a:lnTo>
                  <a:lnTo>
                    <a:pt x="0" y="236"/>
                  </a:lnTo>
                  <a:lnTo>
                    <a:pt x="1" y="248"/>
                  </a:lnTo>
                  <a:lnTo>
                    <a:pt x="4" y="259"/>
                  </a:lnTo>
                  <a:lnTo>
                    <a:pt x="6" y="271"/>
                  </a:lnTo>
                  <a:lnTo>
                    <a:pt x="10" y="282"/>
                  </a:lnTo>
                  <a:lnTo>
                    <a:pt x="14" y="293"/>
                  </a:lnTo>
                  <a:lnTo>
                    <a:pt x="19" y="303"/>
                  </a:lnTo>
                  <a:lnTo>
                    <a:pt x="25" y="313"/>
                  </a:lnTo>
                  <a:lnTo>
                    <a:pt x="39" y="332"/>
                  </a:lnTo>
                  <a:lnTo>
                    <a:pt x="54" y="352"/>
                  </a:lnTo>
                  <a:lnTo>
                    <a:pt x="72" y="369"/>
                  </a:lnTo>
                  <a:lnTo>
                    <a:pt x="93" y="384"/>
                  </a:lnTo>
                  <a:lnTo>
                    <a:pt x="116" y="398"/>
                  </a:lnTo>
                  <a:lnTo>
                    <a:pt x="140" y="411"/>
                  </a:lnTo>
                  <a:lnTo>
                    <a:pt x="165" y="421"/>
                  </a:lnTo>
                  <a:lnTo>
                    <a:pt x="193" y="430"/>
                  </a:lnTo>
                  <a:lnTo>
                    <a:pt x="221" y="437"/>
                  </a:lnTo>
                  <a:lnTo>
                    <a:pt x="250" y="442"/>
                  </a:lnTo>
                  <a:lnTo>
                    <a:pt x="280" y="446"/>
                  </a:lnTo>
                  <a:lnTo>
                    <a:pt x="310" y="447"/>
                  </a:lnTo>
                  <a:lnTo>
                    <a:pt x="31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6" name="Freeform 37">
              <a:extLst>
                <a:ext uri="{FF2B5EF4-FFF2-40B4-BE49-F238E27FC236}">
                  <a16:creationId xmlns:a16="http://schemas.microsoft.com/office/drawing/2014/main" id="{AB448CC9-DDCF-1647-B990-128F07220E04}"/>
                </a:ext>
              </a:extLst>
            </p:cNvPr>
            <p:cNvSpPr>
              <a:spLocks/>
            </p:cNvSpPr>
            <p:nvPr/>
          </p:nvSpPr>
          <p:spPr bwMode="auto">
            <a:xfrm>
              <a:off x="3633788" y="938213"/>
              <a:ext cx="360363" cy="350838"/>
            </a:xfrm>
            <a:custGeom>
              <a:avLst/>
              <a:gdLst>
                <a:gd name="T0" fmla="*/ 155 w 454"/>
                <a:gd name="T1" fmla="*/ 442 h 442"/>
                <a:gd name="T2" fmla="*/ 155 w 454"/>
                <a:gd name="T3" fmla="*/ 177 h 442"/>
                <a:gd name="T4" fmla="*/ 159 w 454"/>
                <a:gd name="T5" fmla="*/ 149 h 442"/>
                <a:gd name="T6" fmla="*/ 174 w 454"/>
                <a:gd name="T7" fmla="*/ 125 h 442"/>
                <a:gd name="T8" fmla="*/ 185 w 454"/>
                <a:gd name="T9" fmla="*/ 114 h 442"/>
                <a:gd name="T10" fmla="*/ 198 w 454"/>
                <a:gd name="T11" fmla="*/ 105 h 442"/>
                <a:gd name="T12" fmla="*/ 214 w 454"/>
                <a:gd name="T13" fmla="*/ 101 h 442"/>
                <a:gd name="T14" fmla="*/ 232 w 454"/>
                <a:gd name="T15" fmla="*/ 98 h 442"/>
                <a:gd name="T16" fmla="*/ 245 w 454"/>
                <a:gd name="T17" fmla="*/ 99 h 442"/>
                <a:gd name="T18" fmla="*/ 268 w 454"/>
                <a:gd name="T19" fmla="*/ 108 h 442"/>
                <a:gd name="T20" fmla="*/ 287 w 454"/>
                <a:gd name="T21" fmla="*/ 122 h 442"/>
                <a:gd name="T22" fmla="*/ 298 w 454"/>
                <a:gd name="T23" fmla="*/ 142 h 442"/>
                <a:gd name="T24" fmla="*/ 299 w 454"/>
                <a:gd name="T25" fmla="*/ 152 h 442"/>
                <a:gd name="T26" fmla="*/ 454 w 454"/>
                <a:gd name="T27" fmla="*/ 442 h 442"/>
                <a:gd name="T28" fmla="*/ 454 w 454"/>
                <a:gd name="T29" fmla="*/ 144 h 442"/>
                <a:gd name="T30" fmla="*/ 450 w 454"/>
                <a:gd name="T31" fmla="*/ 116 h 442"/>
                <a:gd name="T32" fmla="*/ 439 w 454"/>
                <a:gd name="T33" fmla="*/ 89 h 442"/>
                <a:gd name="T34" fmla="*/ 421 w 454"/>
                <a:gd name="T35" fmla="*/ 64 h 442"/>
                <a:gd name="T36" fmla="*/ 400 w 454"/>
                <a:gd name="T37" fmla="*/ 43 h 442"/>
                <a:gd name="T38" fmla="*/ 372 w 454"/>
                <a:gd name="T39" fmla="*/ 26 h 442"/>
                <a:gd name="T40" fmla="*/ 341 w 454"/>
                <a:gd name="T41" fmla="*/ 12 h 442"/>
                <a:gd name="T42" fmla="*/ 307 w 454"/>
                <a:gd name="T43" fmla="*/ 4 h 442"/>
                <a:gd name="T44" fmla="*/ 269 w 454"/>
                <a:gd name="T45" fmla="*/ 0 h 442"/>
                <a:gd name="T46" fmla="*/ 267 w 454"/>
                <a:gd name="T47" fmla="*/ 0 h 442"/>
                <a:gd name="T48" fmla="*/ 263 w 454"/>
                <a:gd name="T49" fmla="*/ 0 h 442"/>
                <a:gd name="T50" fmla="*/ 249 w 454"/>
                <a:gd name="T51" fmla="*/ 2 h 442"/>
                <a:gd name="T52" fmla="*/ 219 w 454"/>
                <a:gd name="T53" fmla="*/ 5 h 442"/>
                <a:gd name="T54" fmla="*/ 190 w 454"/>
                <a:gd name="T55" fmla="*/ 14 h 442"/>
                <a:gd name="T56" fmla="*/ 163 w 454"/>
                <a:gd name="T57" fmla="*/ 26 h 442"/>
                <a:gd name="T58" fmla="*/ 151 w 454"/>
                <a:gd name="T59" fmla="*/ 33 h 442"/>
                <a:gd name="T60" fmla="*/ 147 w 454"/>
                <a:gd name="T61" fmla="*/ 28 h 442"/>
                <a:gd name="T62" fmla="*/ 129 w 454"/>
                <a:gd name="T63" fmla="*/ 17 h 442"/>
                <a:gd name="T64" fmla="*/ 83 w 454"/>
                <a:gd name="T65" fmla="*/ 8 h 442"/>
                <a:gd name="T66" fmla="*/ 0 w 454"/>
                <a:gd name="T67" fmla="*/ 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42">
                  <a:moveTo>
                    <a:pt x="0" y="442"/>
                  </a:moveTo>
                  <a:lnTo>
                    <a:pt x="155" y="442"/>
                  </a:lnTo>
                  <a:lnTo>
                    <a:pt x="155" y="177"/>
                  </a:lnTo>
                  <a:lnTo>
                    <a:pt x="155" y="177"/>
                  </a:lnTo>
                  <a:lnTo>
                    <a:pt x="156" y="163"/>
                  </a:lnTo>
                  <a:lnTo>
                    <a:pt x="159" y="149"/>
                  </a:lnTo>
                  <a:lnTo>
                    <a:pt x="165" y="136"/>
                  </a:lnTo>
                  <a:lnTo>
                    <a:pt x="174" y="125"/>
                  </a:lnTo>
                  <a:lnTo>
                    <a:pt x="180" y="119"/>
                  </a:lnTo>
                  <a:lnTo>
                    <a:pt x="185" y="114"/>
                  </a:lnTo>
                  <a:lnTo>
                    <a:pt x="192" y="109"/>
                  </a:lnTo>
                  <a:lnTo>
                    <a:pt x="198" y="105"/>
                  </a:lnTo>
                  <a:lnTo>
                    <a:pt x="207" y="103"/>
                  </a:lnTo>
                  <a:lnTo>
                    <a:pt x="214" y="101"/>
                  </a:lnTo>
                  <a:lnTo>
                    <a:pt x="222" y="99"/>
                  </a:lnTo>
                  <a:lnTo>
                    <a:pt x="232" y="98"/>
                  </a:lnTo>
                  <a:lnTo>
                    <a:pt x="232" y="98"/>
                  </a:lnTo>
                  <a:lnTo>
                    <a:pt x="245" y="99"/>
                  </a:lnTo>
                  <a:lnTo>
                    <a:pt x="257" y="103"/>
                  </a:lnTo>
                  <a:lnTo>
                    <a:pt x="268" y="108"/>
                  </a:lnTo>
                  <a:lnTo>
                    <a:pt x="279" y="114"/>
                  </a:lnTo>
                  <a:lnTo>
                    <a:pt x="287" y="122"/>
                  </a:lnTo>
                  <a:lnTo>
                    <a:pt x="295" y="132"/>
                  </a:lnTo>
                  <a:lnTo>
                    <a:pt x="298" y="142"/>
                  </a:lnTo>
                  <a:lnTo>
                    <a:pt x="299" y="146"/>
                  </a:lnTo>
                  <a:lnTo>
                    <a:pt x="299" y="152"/>
                  </a:lnTo>
                  <a:lnTo>
                    <a:pt x="299" y="442"/>
                  </a:lnTo>
                  <a:lnTo>
                    <a:pt x="454" y="442"/>
                  </a:lnTo>
                  <a:lnTo>
                    <a:pt x="454" y="144"/>
                  </a:lnTo>
                  <a:lnTo>
                    <a:pt x="454" y="144"/>
                  </a:lnTo>
                  <a:lnTo>
                    <a:pt x="453" y="130"/>
                  </a:lnTo>
                  <a:lnTo>
                    <a:pt x="450" y="116"/>
                  </a:lnTo>
                  <a:lnTo>
                    <a:pt x="446" y="102"/>
                  </a:lnTo>
                  <a:lnTo>
                    <a:pt x="439" y="89"/>
                  </a:lnTo>
                  <a:lnTo>
                    <a:pt x="431" y="76"/>
                  </a:lnTo>
                  <a:lnTo>
                    <a:pt x="421" y="64"/>
                  </a:lnTo>
                  <a:lnTo>
                    <a:pt x="411" y="53"/>
                  </a:lnTo>
                  <a:lnTo>
                    <a:pt x="400" y="43"/>
                  </a:lnTo>
                  <a:lnTo>
                    <a:pt x="386" y="34"/>
                  </a:lnTo>
                  <a:lnTo>
                    <a:pt x="372" y="26"/>
                  </a:lnTo>
                  <a:lnTo>
                    <a:pt x="356" y="18"/>
                  </a:lnTo>
                  <a:lnTo>
                    <a:pt x="341" y="12"/>
                  </a:lnTo>
                  <a:lnTo>
                    <a:pt x="324" y="8"/>
                  </a:lnTo>
                  <a:lnTo>
                    <a:pt x="307" y="4"/>
                  </a:lnTo>
                  <a:lnTo>
                    <a:pt x="289" y="2"/>
                  </a:lnTo>
                  <a:lnTo>
                    <a:pt x="269" y="0"/>
                  </a:lnTo>
                  <a:lnTo>
                    <a:pt x="269" y="0"/>
                  </a:lnTo>
                  <a:lnTo>
                    <a:pt x="267" y="0"/>
                  </a:lnTo>
                  <a:lnTo>
                    <a:pt x="267" y="0"/>
                  </a:lnTo>
                  <a:lnTo>
                    <a:pt x="263" y="0"/>
                  </a:lnTo>
                  <a:lnTo>
                    <a:pt x="263" y="0"/>
                  </a:lnTo>
                  <a:lnTo>
                    <a:pt x="249" y="2"/>
                  </a:lnTo>
                  <a:lnTo>
                    <a:pt x="233" y="3"/>
                  </a:lnTo>
                  <a:lnTo>
                    <a:pt x="219" y="5"/>
                  </a:lnTo>
                  <a:lnTo>
                    <a:pt x="204" y="9"/>
                  </a:lnTo>
                  <a:lnTo>
                    <a:pt x="190" y="14"/>
                  </a:lnTo>
                  <a:lnTo>
                    <a:pt x="176" y="20"/>
                  </a:lnTo>
                  <a:lnTo>
                    <a:pt x="163" y="26"/>
                  </a:lnTo>
                  <a:lnTo>
                    <a:pt x="151" y="33"/>
                  </a:lnTo>
                  <a:lnTo>
                    <a:pt x="151" y="33"/>
                  </a:lnTo>
                  <a:lnTo>
                    <a:pt x="150" y="32"/>
                  </a:lnTo>
                  <a:lnTo>
                    <a:pt x="147" y="28"/>
                  </a:lnTo>
                  <a:lnTo>
                    <a:pt x="140" y="23"/>
                  </a:lnTo>
                  <a:lnTo>
                    <a:pt x="129" y="17"/>
                  </a:lnTo>
                  <a:lnTo>
                    <a:pt x="110" y="12"/>
                  </a:lnTo>
                  <a:lnTo>
                    <a:pt x="83" y="8"/>
                  </a:lnTo>
                  <a:lnTo>
                    <a:pt x="47" y="5"/>
                  </a:lnTo>
                  <a:lnTo>
                    <a:pt x="0" y="4"/>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7" name="Rectangle 38">
              <a:extLst>
                <a:ext uri="{FF2B5EF4-FFF2-40B4-BE49-F238E27FC236}">
                  <a16:creationId xmlns:a16="http://schemas.microsoft.com/office/drawing/2014/main" id="{A6AEA21E-A637-5E43-AD93-36B6BCEF4657}"/>
                </a:ext>
              </a:extLst>
            </p:cNvPr>
            <p:cNvSpPr>
              <a:spLocks noChangeArrowheads="1"/>
            </p:cNvSpPr>
            <p:nvPr/>
          </p:nvSpPr>
          <p:spPr bwMode="auto">
            <a:xfrm>
              <a:off x="2168526" y="952501"/>
              <a:ext cx="120650" cy="336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8" name="Freeform 39">
              <a:extLst>
                <a:ext uri="{FF2B5EF4-FFF2-40B4-BE49-F238E27FC236}">
                  <a16:creationId xmlns:a16="http://schemas.microsoft.com/office/drawing/2014/main" id="{EE10B9EA-6EA0-644F-B6EE-EEE153AFA557}"/>
                </a:ext>
              </a:extLst>
            </p:cNvPr>
            <p:cNvSpPr>
              <a:spLocks/>
            </p:cNvSpPr>
            <p:nvPr/>
          </p:nvSpPr>
          <p:spPr bwMode="auto">
            <a:xfrm>
              <a:off x="2820988" y="946151"/>
              <a:ext cx="252413" cy="342900"/>
            </a:xfrm>
            <a:custGeom>
              <a:avLst/>
              <a:gdLst>
                <a:gd name="T0" fmla="*/ 0 w 319"/>
                <a:gd name="T1" fmla="*/ 432 h 432"/>
                <a:gd name="T2" fmla="*/ 151 w 319"/>
                <a:gd name="T3" fmla="*/ 432 h 432"/>
                <a:gd name="T4" fmla="*/ 151 w 319"/>
                <a:gd name="T5" fmla="*/ 175 h 432"/>
                <a:gd name="T6" fmla="*/ 151 w 319"/>
                <a:gd name="T7" fmla="*/ 175 h 432"/>
                <a:gd name="T8" fmla="*/ 152 w 319"/>
                <a:gd name="T9" fmla="*/ 167 h 432"/>
                <a:gd name="T10" fmla="*/ 153 w 319"/>
                <a:gd name="T11" fmla="*/ 159 h 432"/>
                <a:gd name="T12" fmla="*/ 156 w 319"/>
                <a:gd name="T13" fmla="*/ 153 h 432"/>
                <a:gd name="T14" fmla="*/ 159 w 319"/>
                <a:gd name="T15" fmla="*/ 146 h 432"/>
                <a:gd name="T16" fmla="*/ 164 w 319"/>
                <a:gd name="T17" fmla="*/ 140 h 432"/>
                <a:gd name="T18" fmla="*/ 169 w 319"/>
                <a:gd name="T19" fmla="*/ 134 h 432"/>
                <a:gd name="T20" fmla="*/ 175 w 319"/>
                <a:gd name="T21" fmla="*/ 128 h 432"/>
                <a:gd name="T22" fmla="*/ 181 w 319"/>
                <a:gd name="T23" fmla="*/ 123 h 432"/>
                <a:gd name="T24" fmla="*/ 196 w 319"/>
                <a:gd name="T25" fmla="*/ 114 h 432"/>
                <a:gd name="T26" fmla="*/ 213 w 319"/>
                <a:gd name="T27" fmla="*/ 107 h 432"/>
                <a:gd name="T28" fmla="*/ 231 w 319"/>
                <a:gd name="T29" fmla="*/ 103 h 432"/>
                <a:gd name="T30" fmla="*/ 240 w 319"/>
                <a:gd name="T31" fmla="*/ 101 h 432"/>
                <a:gd name="T32" fmla="*/ 250 w 319"/>
                <a:gd name="T33" fmla="*/ 101 h 432"/>
                <a:gd name="T34" fmla="*/ 250 w 319"/>
                <a:gd name="T35" fmla="*/ 101 h 432"/>
                <a:gd name="T36" fmla="*/ 268 w 319"/>
                <a:gd name="T37" fmla="*/ 103 h 432"/>
                <a:gd name="T38" fmla="*/ 286 w 319"/>
                <a:gd name="T39" fmla="*/ 105 h 432"/>
                <a:gd name="T40" fmla="*/ 303 w 319"/>
                <a:gd name="T41" fmla="*/ 110 h 432"/>
                <a:gd name="T42" fmla="*/ 319 w 319"/>
                <a:gd name="T43" fmla="*/ 116 h 432"/>
                <a:gd name="T44" fmla="*/ 319 w 319"/>
                <a:gd name="T45" fmla="*/ 116 h 432"/>
                <a:gd name="T46" fmla="*/ 319 w 319"/>
                <a:gd name="T47" fmla="*/ 4 h 432"/>
                <a:gd name="T48" fmla="*/ 319 w 319"/>
                <a:gd name="T49" fmla="*/ 4 h 432"/>
                <a:gd name="T50" fmla="*/ 291 w 319"/>
                <a:gd name="T51" fmla="*/ 1 h 432"/>
                <a:gd name="T52" fmla="*/ 265 w 319"/>
                <a:gd name="T53" fmla="*/ 0 h 432"/>
                <a:gd name="T54" fmla="*/ 265 w 319"/>
                <a:gd name="T55" fmla="*/ 0 h 432"/>
                <a:gd name="T56" fmla="*/ 250 w 319"/>
                <a:gd name="T57" fmla="*/ 0 h 432"/>
                <a:gd name="T58" fmla="*/ 234 w 319"/>
                <a:gd name="T59" fmla="*/ 2 h 432"/>
                <a:gd name="T60" fmla="*/ 220 w 319"/>
                <a:gd name="T61" fmla="*/ 5 h 432"/>
                <a:gd name="T62" fmla="*/ 205 w 319"/>
                <a:gd name="T63" fmla="*/ 8 h 432"/>
                <a:gd name="T64" fmla="*/ 191 w 319"/>
                <a:gd name="T65" fmla="*/ 12 h 432"/>
                <a:gd name="T66" fmla="*/ 176 w 319"/>
                <a:gd name="T67" fmla="*/ 18 h 432"/>
                <a:gd name="T68" fmla="*/ 163 w 319"/>
                <a:gd name="T69" fmla="*/ 24 h 432"/>
                <a:gd name="T70" fmla="*/ 151 w 319"/>
                <a:gd name="T71" fmla="*/ 31 h 432"/>
                <a:gd name="T72" fmla="*/ 151 w 319"/>
                <a:gd name="T73" fmla="*/ 31 h 432"/>
                <a:gd name="T74" fmla="*/ 149 w 319"/>
                <a:gd name="T75" fmla="*/ 29 h 432"/>
                <a:gd name="T76" fmla="*/ 144 w 319"/>
                <a:gd name="T77" fmla="*/ 24 h 432"/>
                <a:gd name="T78" fmla="*/ 137 w 319"/>
                <a:gd name="T79" fmla="*/ 19 h 432"/>
                <a:gd name="T80" fmla="*/ 123 w 319"/>
                <a:gd name="T81" fmla="*/ 15 h 432"/>
                <a:gd name="T82" fmla="*/ 104 w 319"/>
                <a:gd name="T83" fmla="*/ 10 h 432"/>
                <a:gd name="T84" fmla="*/ 79 w 319"/>
                <a:gd name="T85" fmla="*/ 6 h 432"/>
                <a:gd name="T86" fmla="*/ 44 w 319"/>
                <a:gd name="T87" fmla="*/ 4 h 432"/>
                <a:gd name="T88" fmla="*/ 0 w 319"/>
                <a:gd name="T89" fmla="*/ 2 h 432"/>
                <a:gd name="T90" fmla="*/ 0 w 319"/>
                <a:gd name="T9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9" h="432">
                  <a:moveTo>
                    <a:pt x="0" y="432"/>
                  </a:moveTo>
                  <a:lnTo>
                    <a:pt x="151" y="432"/>
                  </a:lnTo>
                  <a:lnTo>
                    <a:pt x="151" y="175"/>
                  </a:lnTo>
                  <a:lnTo>
                    <a:pt x="151" y="175"/>
                  </a:lnTo>
                  <a:lnTo>
                    <a:pt x="152" y="167"/>
                  </a:lnTo>
                  <a:lnTo>
                    <a:pt x="153" y="159"/>
                  </a:lnTo>
                  <a:lnTo>
                    <a:pt x="156" y="153"/>
                  </a:lnTo>
                  <a:lnTo>
                    <a:pt x="159" y="146"/>
                  </a:lnTo>
                  <a:lnTo>
                    <a:pt x="164" y="140"/>
                  </a:lnTo>
                  <a:lnTo>
                    <a:pt x="169" y="134"/>
                  </a:lnTo>
                  <a:lnTo>
                    <a:pt x="175" y="128"/>
                  </a:lnTo>
                  <a:lnTo>
                    <a:pt x="181" y="123"/>
                  </a:lnTo>
                  <a:lnTo>
                    <a:pt x="196" y="114"/>
                  </a:lnTo>
                  <a:lnTo>
                    <a:pt x="213" y="107"/>
                  </a:lnTo>
                  <a:lnTo>
                    <a:pt x="231" y="103"/>
                  </a:lnTo>
                  <a:lnTo>
                    <a:pt x="240" y="101"/>
                  </a:lnTo>
                  <a:lnTo>
                    <a:pt x="250" y="101"/>
                  </a:lnTo>
                  <a:lnTo>
                    <a:pt x="250" y="101"/>
                  </a:lnTo>
                  <a:lnTo>
                    <a:pt x="268" y="103"/>
                  </a:lnTo>
                  <a:lnTo>
                    <a:pt x="286" y="105"/>
                  </a:lnTo>
                  <a:lnTo>
                    <a:pt x="303" y="110"/>
                  </a:lnTo>
                  <a:lnTo>
                    <a:pt x="319" y="116"/>
                  </a:lnTo>
                  <a:lnTo>
                    <a:pt x="319" y="116"/>
                  </a:lnTo>
                  <a:lnTo>
                    <a:pt x="319" y="4"/>
                  </a:lnTo>
                  <a:lnTo>
                    <a:pt x="319" y="4"/>
                  </a:lnTo>
                  <a:lnTo>
                    <a:pt x="291" y="1"/>
                  </a:lnTo>
                  <a:lnTo>
                    <a:pt x="265" y="0"/>
                  </a:lnTo>
                  <a:lnTo>
                    <a:pt x="265" y="0"/>
                  </a:lnTo>
                  <a:lnTo>
                    <a:pt x="250" y="0"/>
                  </a:lnTo>
                  <a:lnTo>
                    <a:pt x="234" y="2"/>
                  </a:lnTo>
                  <a:lnTo>
                    <a:pt x="220" y="5"/>
                  </a:lnTo>
                  <a:lnTo>
                    <a:pt x="205" y="8"/>
                  </a:lnTo>
                  <a:lnTo>
                    <a:pt x="191" y="12"/>
                  </a:lnTo>
                  <a:lnTo>
                    <a:pt x="176" y="18"/>
                  </a:lnTo>
                  <a:lnTo>
                    <a:pt x="163" y="24"/>
                  </a:lnTo>
                  <a:lnTo>
                    <a:pt x="151" y="31"/>
                  </a:lnTo>
                  <a:lnTo>
                    <a:pt x="151" y="31"/>
                  </a:lnTo>
                  <a:lnTo>
                    <a:pt x="149" y="29"/>
                  </a:lnTo>
                  <a:lnTo>
                    <a:pt x="144" y="24"/>
                  </a:lnTo>
                  <a:lnTo>
                    <a:pt x="137" y="19"/>
                  </a:lnTo>
                  <a:lnTo>
                    <a:pt x="123" y="15"/>
                  </a:lnTo>
                  <a:lnTo>
                    <a:pt x="104" y="10"/>
                  </a:lnTo>
                  <a:lnTo>
                    <a:pt x="79" y="6"/>
                  </a:lnTo>
                  <a:lnTo>
                    <a:pt x="44" y="4"/>
                  </a:lnTo>
                  <a:lnTo>
                    <a:pt x="0" y="2"/>
                  </a:lnTo>
                  <a:lnTo>
                    <a:pt x="0"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9" name="Freeform 40">
              <a:extLst>
                <a:ext uri="{FF2B5EF4-FFF2-40B4-BE49-F238E27FC236}">
                  <a16:creationId xmlns:a16="http://schemas.microsoft.com/office/drawing/2014/main" id="{EBDD8C99-F1F7-1845-99F3-FCB5F62F3ADF}"/>
                </a:ext>
              </a:extLst>
            </p:cNvPr>
            <p:cNvSpPr>
              <a:spLocks/>
            </p:cNvSpPr>
            <p:nvPr/>
          </p:nvSpPr>
          <p:spPr bwMode="auto">
            <a:xfrm>
              <a:off x="1701801" y="677863"/>
              <a:ext cx="522288" cy="635000"/>
            </a:xfrm>
            <a:custGeom>
              <a:avLst/>
              <a:gdLst>
                <a:gd name="T0" fmla="*/ 635 w 658"/>
                <a:gd name="T1" fmla="*/ 37 h 800"/>
                <a:gd name="T2" fmla="*/ 614 w 658"/>
                <a:gd name="T3" fmla="*/ 19 h 800"/>
                <a:gd name="T4" fmla="*/ 587 w 658"/>
                <a:gd name="T5" fmla="*/ 7 h 800"/>
                <a:gd name="T6" fmla="*/ 529 w 658"/>
                <a:gd name="T7" fmla="*/ 0 h 800"/>
                <a:gd name="T8" fmla="*/ 442 w 658"/>
                <a:gd name="T9" fmla="*/ 11 h 800"/>
                <a:gd name="T10" fmla="*/ 337 w 658"/>
                <a:gd name="T11" fmla="*/ 43 h 800"/>
                <a:gd name="T12" fmla="*/ 218 w 658"/>
                <a:gd name="T13" fmla="*/ 95 h 800"/>
                <a:gd name="T14" fmla="*/ 161 w 658"/>
                <a:gd name="T15" fmla="*/ 126 h 800"/>
                <a:gd name="T16" fmla="*/ 146 w 658"/>
                <a:gd name="T17" fmla="*/ 135 h 800"/>
                <a:gd name="T18" fmla="*/ 144 w 658"/>
                <a:gd name="T19" fmla="*/ 142 h 800"/>
                <a:gd name="T20" fmla="*/ 152 w 658"/>
                <a:gd name="T21" fmla="*/ 142 h 800"/>
                <a:gd name="T22" fmla="*/ 181 w 658"/>
                <a:gd name="T23" fmla="*/ 132 h 800"/>
                <a:gd name="T24" fmla="*/ 244 w 658"/>
                <a:gd name="T25" fmla="*/ 104 h 800"/>
                <a:gd name="T26" fmla="*/ 331 w 658"/>
                <a:gd name="T27" fmla="*/ 74 h 800"/>
                <a:gd name="T28" fmla="*/ 407 w 658"/>
                <a:gd name="T29" fmla="*/ 59 h 800"/>
                <a:gd name="T30" fmla="*/ 470 w 658"/>
                <a:gd name="T31" fmla="*/ 59 h 800"/>
                <a:gd name="T32" fmla="*/ 518 w 658"/>
                <a:gd name="T33" fmla="*/ 74 h 800"/>
                <a:gd name="T34" fmla="*/ 541 w 658"/>
                <a:gd name="T35" fmla="*/ 92 h 800"/>
                <a:gd name="T36" fmla="*/ 558 w 658"/>
                <a:gd name="T37" fmla="*/ 121 h 800"/>
                <a:gd name="T38" fmla="*/ 562 w 658"/>
                <a:gd name="T39" fmla="*/ 159 h 800"/>
                <a:gd name="T40" fmla="*/ 554 w 658"/>
                <a:gd name="T41" fmla="*/ 206 h 800"/>
                <a:gd name="T42" fmla="*/ 535 w 658"/>
                <a:gd name="T43" fmla="*/ 258 h 800"/>
                <a:gd name="T44" fmla="*/ 506 w 658"/>
                <a:gd name="T45" fmla="*/ 316 h 800"/>
                <a:gd name="T46" fmla="*/ 436 w 658"/>
                <a:gd name="T47" fmla="*/ 420 h 800"/>
                <a:gd name="T48" fmla="*/ 320 w 658"/>
                <a:gd name="T49" fmla="*/ 551 h 800"/>
                <a:gd name="T50" fmla="*/ 225 w 658"/>
                <a:gd name="T51" fmla="*/ 634 h 800"/>
                <a:gd name="T52" fmla="*/ 173 w 658"/>
                <a:gd name="T53" fmla="*/ 675 h 800"/>
                <a:gd name="T54" fmla="*/ 39 w 658"/>
                <a:gd name="T55" fmla="*/ 767 h 800"/>
                <a:gd name="T56" fmla="*/ 31 w 658"/>
                <a:gd name="T57" fmla="*/ 771 h 800"/>
                <a:gd name="T58" fmla="*/ 2 w 658"/>
                <a:gd name="T59" fmla="*/ 794 h 800"/>
                <a:gd name="T60" fmla="*/ 3 w 658"/>
                <a:gd name="T61" fmla="*/ 799 h 800"/>
                <a:gd name="T62" fmla="*/ 11 w 658"/>
                <a:gd name="T63" fmla="*/ 798 h 800"/>
                <a:gd name="T64" fmla="*/ 38 w 658"/>
                <a:gd name="T65" fmla="*/ 785 h 800"/>
                <a:gd name="T66" fmla="*/ 45 w 658"/>
                <a:gd name="T67" fmla="*/ 780 h 800"/>
                <a:gd name="T68" fmla="*/ 195 w 658"/>
                <a:gd name="T69" fmla="*/ 680 h 800"/>
                <a:gd name="T70" fmla="*/ 301 w 658"/>
                <a:gd name="T71" fmla="*/ 601 h 800"/>
                <a:gd name="T72" fmla="*/ 455 w 658"/>
                <a:gd name="T73" fmla="*/ 461 h 800"/>
                <a:gd name="T74" fmla="*/ 515 w 658"/>
                <a:gd name="T75" fmla="*/ 396 h 800"/>
                <a:gd name="T76" fmla="*/ 585 w 658"/>
                <a:gd name="T77" fmla="*/ 303 h 800"/>
                <a:gd name="T78" fmla="*/ 632 w 658"/>
                <a:gd name="T79" fmla="*/ 216 h 800"/>
                <a:gd name="T80" fmla="*/ 656 w 658"/>
                <a:gd name="T81" fmla="*/ 141 h 800"/>
                <a:gd name="T82" fmla="*/ 657 w 658"/>
                <a:gd name="T83" fmla="*/ 87 h 800"/>
                <a:gd name="T84" fmla="*/ 650 w 658"/>
                <a:gd name="T85" fmla="*/ 60 h 800"/>
                <a:gd name="T86" fmla="*/ 640 w 658"/>
                <a:gd name="T87" fmla="*/ 4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8" h="800">
                  <a:moveTo>
                    <a:pt x="640" y="45"/>
                  </a:moveTo>
                  <a:lnTo>
                    <a:pt x="640" y="45"/>
                  </a:lnTo>
                  <a:lnTo>
                    <a:pt x="635" y="37"/>
                  </a:lnTo>
                  <a:lnTo>
                    <a:pt x="628" y="30"/>
                  </a:lnTo>
                  <a:lnTo>
                    <a:pt x="621" y="24"/>
                  </a:lnTo>
                  <a:lnTo>
                    <a:pt x="614" y="19"/>
                  </a:lnTo>
                  <a:lnTo>
                    <a:pt x="605" y="14"/>
                  </a:lnTo>
                  <a:lnTo>
                    <a:pt x="597" y="11"/>
                  </a:lnTo>
                  <a:lnTo>
                    <a:pt x="587" y="7"/>
                  </a:lnTo>
                  <a:lnTo>
                    <a:pt x="576" y="5"/>
                  </a:lnTo>
                  <a:lnTo>
                    <a:pt x="553" y="1"/>
                  </a:lnTo>
                  <a:lnTo>
                    <a:pt x="529" y="0"/>
                  </a:lnTo>
                  <a:lnTo>
                    <a:pt x="503" y="1"/>
                  </a:lnTo>
                  <a:lnTo>
                    <a:pt x="474" y="5"/>
                  </a:lnTo>
                  <a:lnTo>
                    <a:pt x="442" y="11"/>
                  </a:lnTo>
                  <a:lnTo>
                    <a:pt x="408" y="19"/>
                  </a:lnTo>
                  <a:lnTo>
                    <a:pt x="373" y="30"/>
                  </a:lnTo>
                  <a:lnTo>
                    <a:pt x="337" y="43"/>
                  </a:lnTo>
                  <a:lnTo>
                    <a:pt x="299" y="59"/>
                  </a:lnTo>
                  <a:lnTo>
                    <a:pt x="260" y="76"/>
                  </a:lnTo>
                  <a:lnTo>
                    <a:pt x="218" y="95"/>
                  </a:lnTo>
                  <a:lnTo>
                    <a:pt x="175" y="117"/>
                  </a:lnTo>
                  <a:lnTo>
                    <a:pt x="175" y="117"/>
                  </a:lnTo>
                  <a:lnTo>
                    <a:pt x="161" y="126"/>
                  </a:lnTo>
                  <a:lnTo>
                    <a:pt x="150" y="133"/>
                  </a:lnTo>
                  <a:lnTo>
                    <a:pt x="150" y="133"/>
                  </a:lnTo>
                  <a:lnTo>
                    <a:pt x="146" y="135"/>
                  </a:lnTo>
                  <a:lnTo>
                    <a:pt x="144" y="138"/>
                  </a:lnTo>
                  <a:lnTo>
                    <a:pt x="144" y="140"/>
                  </a:lnTo>
                  <a:lnTo>
                    <a:pt x="144" y="142"/>
                  </a:lnTo>
                  <a:lnTo>
                    <a:pt x="145" y="144"/>
                  </a:lnTo>
                  <a:lnTo>
                    <a:pt x="148" y="144"/>
                  </a:lnTo>
                  <a:lnTo>
                    <a:pt x="152" y="142"/>
                  </a:lnTo>
                  <a:lnTo>
                    <a:pt x="152" y="142"/>
                  </a:lnTo>
                  <a:lnTo>
                    <a:pt x="167" y="138"/>
                  </a:lnTo>
                  <a:lnTo>
                    <a:pt x="181" y="132"/>
                  </a:lnTo>
                  <a:lnTo>
                    <a:pt x="181" y="132"/>
                  </a:lnTo>
                  <a:lnTo>
                    <a:pt x="214" y="116"/>
                  </a:lnTo>
                  <a:lnTo>
                    <a:pt x="244" y="104"/>
                  </a:lnTo>
                  <a:lnTo>
                    <a:pt x="274" y="92"/>
                  </a:lnTo>
                  <a:lnTo>
                    <a:pt x="303" y="82"/>
                  </a:lnTo>
                  <a:lnTo>
                    <a:pt x="331" y="74"/>
                  </a:lnTo>
                  <a:lnTo>
                    <a:pt x="358" y="68"/>
                  </a:lnTo>
                  <a:lnTo>
                    <a:pt x="383" y="63"/>
                  </a:lnTo>
                  <a:lnTo>
                    <a:pt x="407" y="59"/>
                  </a:lnTo>
                  <a:lnTo>
                    <a:pt x="429" y="58"/>
                  </a:lnTo>
                  <a:lnTo>
                    <a:pt x="451" y="58"/>
                  </a:lnTo>
                  <a:lnTo>
                    <a:pt x="470" y="59"/>
                  </a:lnTo>
                  <a:lnTo>
                    <a:pt x="488" y="62"/>
                  </a:lnTo>
                  <a:lnTo>
                    <a:pt x="504" y="66"/>
                  </a:lnTo>
                  <a:lnTo>
                    <a:pt x="518" y="74"/>
                  </a:lnTo>
                  <a:lnTo>
                    <a:pt x="530" y="82"/>
                  </a:lnTo>
                  <a:lnTo>
                    <a:pt x="541" y="92"/>
                  </a:lnTo>
                  <a:lnTo>
                    <a:pt x="541" y="92"/>
                  </a:lnTo>
                  <a:lnTo>
                    <a:pt x="548" y="100"/>
                  </a:lnTo>
                  <a:lnTo>
                    <a:pt x="554" y="110"/>
                  </a:lnTo>
                  <a:lnTo>
                    <a:pt x="558" y="121"/>
                  </a:lnTo>
                  <a:lnTo>
                    <a:pt x="560" y="133"/>
                  </a:lnTo>
                  <a:lnTo>
                    <a:pt x="562" y="146"/>
                  </a:lnTo>
                  <a:lnTo>
                    <a:pt x="562" y="159"/>
                  </a:lnTo>
                  <a:lnTo>
                    <a:pt x="560" y="174"/>
                  </a:lnTo>
                  <a:lnTo>
                    <a:pt x="558" y="190"/>
                  </a:lnTo>
                  <a:lnTo>
                    <a:pt x="554" y="206"/>
                  </a:lnTo>
                  <a:lnTo>
                    <a:pt x="548" y="223"/>
                  </a:lnTo>
                  <a:lnTo>
                    <a:pt x="542" y="240"/>
                  </a:lnTo>
                  <a:lnTo>
                    <a:pt x="535" y="258"/>
                  </a:lnTo>
                  <a:lnTo>
                    <a:pt x="527" y="278"/>
                  </a:lnTo>
                  <a:lnTo>
                    <a:pt x="517" y="297"/>
                  </a:lnTo>
                  <a:lnTo>
                    <a:pt x="506" y="316"/>
                  </a:lnTo>
                  <a:lnTo>
                    <a:pt x="494" y="337"/>
                  </a:lnTo>
                  <a:lnTo>
                    <a:pt x="468" y="378"/>
                  </a:lnTo>
                  <a:lnTo>
                    <a:pt x="436" y="420"/>
                  </a:lnTo>
                  <a:lnTo>
                    <a:pt x="401" y="464"/>
                  </a:lnTo>
                  <a:lnTo>
                    <a:pt x="362" y="507"/>
                  </a:lnTo>
                  <a:lnTo>
                    <a:pt x="320" y="551"/>
                  </a:lnTo>
                  <a:lnTo>
                    <a:pt x="274" y="593"/>
                  </a:lnTo>
                  <a:lnTo>
                    <a:pt x="250" y="613"/>
                  </a:lnTo>
                  <a:lnTo>
                    <a:pt x="225" y="634"/>
                  </a:lnTo>
                  <a:lnTo>
                    <a:pt x="200" y="654"/>
                  </a:lnTo>
                  <a:lnTo>
                    <a:pt x="173" y="675"/>
                  </a:lnTo>
                  <a:lnTo>
                    <a:pt x="173" y="675"/>
                  </a:lnTo>
                  <a:lnTo>
                    <a:pt x="107" y="723"/>
                  </a:lnTo>
                  <a:lnTo>
                    <a:pt x="70" y="747"/>
                  </a:lnTo>
                  <a:lnTo>
                    <a:pt x="39" y="767"/>
                  </a:lnTo>
                  <a:lnTo>
                    <a:pt x="39" y="767"/>
                  </a:lnTo>
                  <a:lnTo>
                    <a:pt x="31" y="771"/>
                  </a:lnTo>
                  <a:lnTo>
                    <a:pt x="31" y="771"/>
                  </a:lnTo>
                  <a:lnTo>
                    <a:pt x="5" y="790"/>
                  </a:lnTo>
                  <a:lnTo>
                    <a:pt x="5" y="790"/>
                  </a:lnTo>
                  <a:lnTo>
                    <a:pt x="2" y="794"/>
                  </a:lnTo>
                  <a:lnTo>
                    <a:pt x="0" y="797"/>
                  </a:lnTo>
                  <a:lnTo>
                    <a:pt x="2" y="798"/>
                  </a:lnTo>
                  <a:lnTo>
                    <a:pt x="3" y="799"/>
                  </a:lnTo>
                  <a:lnTo>
                    <a:pt x="4" y="800"/>
                  </a:lnTo>
                  <a:lnTo>
                    <a:pt x="8" y="800"/>
                  </a:lnTo>
                  <a:lnTo>
                    <a:pt x="11" y="798"/>
                  </a:lnTo>
                  <a:lnTo>
                    <a:pt x="11" y="798"/>
                  </a:lnTo>
                  <a:lnTo>
                    <a:pt x="24" y="792"/>
                  </a:lnTo>
                  <a:lnTo>
                    <a:pt x="38" y="785"/>
                  </a:lnTo>
                  <a:lnTo>
                    <a:pt x="38" y="785"/>
                  </a:lnTo>
                  <a:lnTo>
                    <a:pt x="45" y="780"/>
                  </a:lnTo>
                  <a:lnTo>
                    <a:pt x="45" y="780"/>
                  </a:lnTo>
                  <a:lnTo>
                    <a:pt x="80" y="758"/>
                  </a:lnTo>
                  <a:lnTo>
                    <a:pt x="120" y="732"/>
                  </a:lnTo>
                  <a:lnTo>
                    <a:pt x="195" y="680"/>
                  </a:lnTo>
                  <a:lnTo>
                    <a:pt x="195" y="680"/>
                  </a:lnTo>
                  <a:lnTo>
                    <a:pt x="249" y="641"/>
                  </a:lnTo>
                  <a:lnTo>
                    <a:pt x="301" y="601"/>
                  </a:lnTo>
                  <a:lnTo>
                    <a:pt x="301" y="770"/>
                  </a:lnTo>
                  <a:lnTo>
                    <a:pt x="455" y="770"/>
                  </a:lnTo>
                  <a:lnTo>
                    <a:pt x="455" y="461"/>
                  </a:lnTo>
                  <a:lnTo>
                    <a:pt x="455" y="461"/>
                  </a:lnTo>
                  <a:lnTo>
                    <a:pt x="486" y="429"/>
                  </a:lnTo>
                  <a:lnTo>
                    <a:pt x="515" y="396"/>
                  </a:lnTo>
                  <a:lnTo>
                    <a:pt x="540" y="365"/>
                  </a:lnTo>
                  <a:lnTo>
                    <a:pt x="563" y="333"/>
                  </a:lnTo>
                  <a:lnTo>
                    <a:pt x="585" y="303"/>
                  </a:lnTo>
                  <a:lnTo>
                    <a:pt x="603" y="273"/>
                  </a:lnTo>
                  <a:lnTo>
                    <a:pt x="618" y="244"/>
                  </a:lnTo>
                  <a:lnTo>
                    <a:pt x="632" y="216"/>
                  </a:lnTo>
                  <a:lnTo>
                    <a:pt x="643" y="190"/>
                  </a:lnTo>
                  <a:lnTo>
                    <a:pt x="651" y="164"/>
                  </a:lnTo>
                  <a:lnTo>
                    <a:pt x="656" y="141"/>
                  </a:lnTo>
                  <a:lnTo>
                    <a:pt x="658" y="118"/>
                  </a:lnTo>
                  <a:lnTo>
                    <a:pt x="658" y="98"/>
                  </a:lnTo>
                  <a:lnTo>
                    <a:pt x="657" y="87"/>
                  </a:lnTo>
                  <a:lnTo>
                    <a:pt x="656" y="78"/>
                  </a:lnTo>
                  <a:lnTo>
                    <a:pt x="652" y="69"/>
                  </a:lnTo>
                  <a:lnTo>
                    <a:pt x="650" y="60"/>
                  </a:lnTo>
                  <a:lnTo>
                    <a:pt x="645" y="52"/>
                  </a:lnTo>
                  <a:lnTo>
                    <a:pt x="640" y="45"/>
                  </a:lnTo>
                  <a:lnTo>
                    <a:pt x="64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30" name="Freeform 41">
              <a:extLst>
                <a:ext uri="{FF2B5EF4-FFF2-40B4-BE49-F238E27FC236}">
                  <a16:creationId xmlns:a16="http://schemas.microsoft.com/office/drawing/2014/main" id="{D362B0FA-9D53-0544-95FB-7EC78573E5DF}"/>
                </a:ext>
              </a:extLst>
            </p:cNvPr>
            <p:cNvSpPr>
              <a:spLocks/>
            </p:cNvSpPr>
            <p:nvPr/>
          </p:nvSpPr>
          <p:spPr bwMode="auto">
            <a:xfrm>
              <a:off x="1233488" y="814388"/>
              <a:ext cx="819150" cy="649288"/>
            </a:xfrm>
            <a:custGeom>
              <a:avLst/>
              <a:gdLst>
                <a:gd name="T0" fmla="*/ 442 w 1032"/>
                <a:gd name="T1" fmla="*/ 660 h 819"/>
                <a:gd name="T2" fmla="*/ 582 w 1032"/>
                <a:gd name="T3" fmla="*/ 569 h 819"/>
                <a:gd name="T4" fmla="*/ 598 w 1032"/>
                <a:gd name="T5" fmla="*/ 553 h 819"/>
                <a:gd name="T6" fmla="*/ 594 w 1032"/>
                <a:gd name="T7" fmla="*/ 549 h 819"/>
                <a:gd name="T8" fmla="*/ 560 w 1032"/>
                <a:gd name="T9" fmla="*/ 567 h 819"/>
                <a:gd name="T10" fmla="*/ 397 w 1032"/>
                <a:gd name="T11" fmla="*/ 661 h 819"/>
                <a:gd name="T12" fmla="*/ 264 w 1032"/>
                <a:gd name="T13" fmla="*/ 713 h 819"/>
                <a:gd name="T14" fmla="*/ 175 w 1032"/>
                <a:gd name="T15" fmla="*/ 722 h 819"/>
                <a:gd name="T16" fmla="*/ 138 w 1032"/>
                <a:gd name="T17" fmla="*/ 713 h 819"/>
                <a:gd name="T18" fmla="*/ 107 w 1032"/>
                <a:gd name="T19" fmla="*/ 692 h 819"/>
                <a:gd name="T20" fmla="*/ 94 w 1032"/>
                <a:gd name="T21" fmla="*/ 670 h 819"/>
                <a:gd name="T22" fmla="*/ 87 w 1032"/>
                <a:gd name="T23" fmla="*/ 639 h 819"/>
                <a:gd name="T24" fmla="*/ 106 w 1032"/>
                <a:gd name="T25" fmla="*/ 559 h 819"/>
                <a:gd name="T26" fmla="*/ 167 w 1032"/>
                <a:gd name="T27" fmla="*/ 463 h 819"/>
                <a:gd name="T28" fmla="*/ 260 w 1032"/>
                <a:gd name="T29" fmla="*/ 354 h 819"/>
                <a:gd name="T30" fmla="*/ 322 w 1032"/>
                <a:gd name="T31" fmla="*/ 668 h 819"/>
                <a:gd name="T32" fmla="*/ 442 w 1032"/>
                <a:gd name="T33" fmla="*/ 281 h 819"/>
                <a:gd name="T34" fmla="*/ 491 w 1032"/>
                <a:gd name="T35" fmla="*/ 381 h 819"/>
                <a:gd name="T36" fmla="*/ 530 w 1032"/>
                <a:gd name="T37" fmla="*/ 428 h 819"/>
                <a:gd name="T38" fmla="*/ 578 w 1032"/>
                <a:gd name="T39" fmla="*/ 460 h 819"/>
                <a:gd name="T40" fmla="*/ 635 w 1032"/>
                <a:gd name="T41" fmla="*/ 479 h 819"/>
                <a:gd name="T42" fmla="*/ 682 w 1032"/>
                <a:gd name="T43" fmla="*/ 480 h 819"/>
                <a:gd name="T44" fmla="*/ 741 w 1032"/>
                <a:gd name="T45" fmla="*/ 466 h 819"/>
                <a:gd name="T46" fmla="*/ 792 w 1032"/>
                <a:gd name="T47" fmla="*/ 437 h 819"/>
                <a:gd name="T48" fmla="*/ 833 w 1032"/>
                <a:gd name="T49" fmla="*/ 394 h 819"/>
                <a:gd name="T50" fmla="*/ 891 w 1032"/>
                <a:gd name="T51" fmla="*/ 281 h 819"/>
                <a:gd name="T52" fmla="*/ 967 w 1032"/>
                <a:gd name="T53" fmla="*/ 284 h 819"/>
                <a:gd name="T54" fmla="*/ 1029 w 1032"/>
                <a:gd name="T55" fmla="*/ 206 h 819"/>
                <a:gd name="T56" fmla="*/ 1031 w 1032"/>
                <a:gd name="T57" fmla="*/ 188 h 819"/>
                <a:gd name="T58" fmla="*/ 994 w 1032"/>
                <a:gd name="T59" fmla="*/ 139 h 819"/>
                <a:gd name="T60" fmla="*/ 939 w 1032"/>
                <a:gd name="T61" fmla="*/ 110 h 819"/>
                <a:gd name="T62" fmla="*/ 897 w 1032"/>
                <a:gd name="T63" fmla="*/ 104 h 819"/>
                <a:gd name="T64" fmla="*/ 866 w 1032"/>
                <a:gd name="T65" fmla="*/ 108 h 819"/>
                <a:gd name="T66" fmla="*/ 818 w 1032"/>
                <a:gd name="T67" fmla="*/ 127 h 819"/>
                <a:gd name="T68" fmla="*/ 764 w 1032"/>
                <a:gd name="T69" fmla="*/ 186 h 819"/>
                <a:gd name="T70" fmla="*/ 694 w 1032"/>
                <a:gd name="T71" fmla="*/ 332 h 819"/>
                <a:gd name="T72" fmla="*/ 666 w 1032"/>
                <a:gd name="T73" fmla="*/ 344 h 819"/>
                <a:gd name="T74" fmla="*/ 643 w 1032"/>
                <a:gd name="T75" fmla="*/ 336 h 819"/>
                <a:gd name="T76" fmla="*/ 569 w 1032"/>
                <a:gd name="T77" fmla="*/ 186 h 819"/>
                <a:gd name="T78" fmla="*/ 546 w 1032"/>
                <a:gd name="T79" fmla="*/ 153 h 819"/>
                <a:gd name="T80" fmla="*/ 549 w 1032"/>
                <a:gd name="T81" fmla="*/ 99 h 819"/>
                <a:gd name="T82" fmla="*/ 652 w 1032"/>
                <a:gd name="T83" fmla="*/ 28 h 819"/>
                <a:gd name="T84" fmla="*/ 682 w 1032"/>
                <a:gd name="T85" fmla="*/ 6 h 819"/>
                <a:gd name="T86" fmla="*/ 678 w 1032"/>
                <a:gd name="T87" fmla="*/ 0 h 819"/>
                <a:gd name="T88" fmla="*/ 658 w 1032"/>
                <a:gd name="T89" fmla="*/ 8 h 819"/>
                <a:gd name="T90" fmla="*/ 540 w 1032"/>
                <a:gd name="T91" fmla="*/ 80 h 819"/>
                <a:gd name="T92" fmla="*/ 489 w 1032"/>
                <a:gd name="T93" fmla="*/ 114 h 819"/>
                <a:gd name="T94" fmla="*/ 436 w 1032"/>
                <a:gd name="T95" fmla="*/ 104 h 819"/>
                <a:gd name="T96" fmla="*/ 391 w 1032"/>
                <a:gd name="T97" fmla="*/ 111 h 819"/>
                <a:gd name="T98" fmla="*/ 342 w 1032"/>
                <a:gd name="T99" fmla="*/ 138 h 819"/>
                <a:gd name="T100" fmla="*/ 305 w 1032"/>
                <a:gd name="T101" fmla="*/ 182 h 819"/>
                <a:gd name="T102" fmla="*/ 289 w 1032"/>
                <a:gd name="T103" fmla="*/ 237 h 819"/>
                <a:gd name="T104" fmla="*/ 249 w 1032"/>
                <a:gd name="T105" fmla="*/ 308 h 819"/>
                <a:gd name="T106" fmla="*/ 116 w 1032"/>
                <a:gd name="T107" fmla="*/ 451 h 819"/>
                <a:gd name="T108" fmla="*/ 31 w 1032"/>
                <a:gd name="T109" fmla="*/ 580 h 819"/>
                <a:gd name="T110" fmla="*/ 2 w 1032"/>
                <a:gd name="T111" fmla="*/ 662 h 819"/>
                <a:gd name="T112" fmla="*/ 1 w 1032"/>
                <a:gd name="T113" fmla="*/ 708 h 819"/>
                <a:gd name="T114" fmla="*/ 16 w 1032"/>
                <a:gd name="T115" fmla="*/ 745 h 819"/>
                <a:gd name="T116" fmla="*/ 46 w 1032"/>
                <a:gd name="T117" fmla="*/ 772 h 819"/>
                <a:gd name="T118" fmla="*/ 104 w 1032"/>
                <a:gd name="T119" fmla="*/ 786 h 819"/>
                <a:gd name="T120" fmla="*/ 179 w 1032"/>
                <a:gd name="T121" fmla="*/ 777 h 819"/>
                <a:gd name="T122" fmla="*/ 289 w 1032"/>
                <a:gd name="T123" fmla="*/ 739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2" h="819">
                  <a:moveTo>
                    <a:pt x="289" y="819"/>
                  </a:moveTo>
                  <a:lnTo>
                    <a:pt x="442" y="819"/>
                  </a:lnTo>
                  <a:lnTo>
                    <a:pt x="442" y="660"/>
                  </a:lnTo>
                  <a:lnTo>
                    <a:pt x="442" y="660"/>
                  </a:lnTo>
                  <a:lnTo>
                    <a:pt x="506" y="620"/>
                  </a:lnTo>
                  <a:lnTo>
                    <a:pt x="569" y="579"/>
                  </a:lnTo>
                  <a:lnTo>
                    <a:pt x="569" y="579"/>
                  </a:lnTo>
                  <a:lnTo>
                    <a:pt x="582" y="569"/>
                  </a:lnTo>
                  <a:lnTo>
                    <a:pt x="593" y="559"/>
                  </a:lnTo>
                  <a:lnTo>
                    <a:pt x="593" y="559"/>
                  </a:lnTo>
                  <a:lnTo>
                    <a:pt x="596" y="557"/>
                  </a:lnTo>
                  <a:lnTo>
                    <a:pt x="598" y="553"/>
                  </a:lnTo>
                  <a:lnTo>
                    <a:pt x="598" y="551"/>
                  </a:lnTo>
                  <a:lnTo>
                    <a:pt x="598" y="550"/>
                  </a:lnTo>
                  <a:lnTo>
                    <a:pt x="595" y="549"/>
                  </a:lnTo>
                  <a:lnTo>
                    <a:pt x="594" y="549"/>
                  </a:lnTo>
                  <a:lnTo>
                    <a:pt x="588" y="550"/>
                  </a:lnTo>
                  <a:lnTo>
                    <a:pt x="588" y="550"/>
                  </a:lnTo>
                  <a:lnTo>
                    <a:pt x="560" y="567"/>
                  </a:lnTo>
                  <a:lnTo>
                    <a:pt x="560" y="567"/>
                  </a:lnTo>
                  <a:lnTo>
                    <a:pt x="517" y="593"/>
                  </a:lnTo>
                  <a:lnTo>
                    <a:pt x="474" y="619"/>
                  </a:lnTo>
                  <a:lnTo>
                    <a:pt x="435" y="640"/>
                  </a:lnTo>
                  <a:lnTo>
                    <a:pt x="397" y="661"/>
                  </a:lnTo>
                  <a:lnTo>
                    <a:pt x="361" y="678"/>
                  </a:lnTo>
                  <a:lnTo>
                    <a:pt x="326" y="692"/>
                  </a:lnTo>
                  <a:lnTo>
                    <a:pt x="295" y="703"/>
                  </a:lnTo>
                  <a:lnTo>
                    <a:pt x="264" y="713"/>
                  </a:lnTo>
                  <a:lnTo>
                    <a:pt x="237" y="719"/>
                  </a:lnTo>
                  <a:lnTo>
                    <a:pt x="210" y="722"/>
                  </a:lnTo>
                  <a:lnTo>
                    <a:pt x="187" y="724"/>
                  </a:lnTo>
                  <a:lnTo>
                    <a:pt x="175" y="722"/>
                  </a:lnTo>
                  <a:lnTo>
                    <a:pt x="165" y="721"/>
                  </a:lnTo>
                  <a:lnTo>
                    <a:pt x="156" y="720"/>
                  </a:lnTo>
                  <a:lnTo>
                    <a:pt x="146" y="716"/>
                  </a:lnTo>
                  <a:lnTo>
                    <a:pt x="138" y="713"/>
                  </a:lnTo>
                  <a:lnTo>
                    <a:pt x="129" y="709"/>
                  </a:lnTo>
                  <a:lnTo>
                    <a:pt x="121" y="704"/>
                  </a:lnTo>
                  <a:lnTo>
                    <a:pt x="115" y="698"/>
                  </a:lnTo>
                  <a:lnTo>
                    <a:pt x="107" y="692"/>
                  </a:lnTo>
                  <a:lnTo>
                    <a:pt x="101" y="685"/>
                  </a:lnTo>
                  <a:lnTo>
                    <a:pt x="101" y="685"/>
                  </a:lnTo>
                  <a:lnTo>
                    <a:pt x="98" y="678"/>
                  </a:lnTo>
                  <a:lnTo>
                    <a:pt x="94" y="670"/>
                  </a:lnTo>
                  <a:lnTo>
                    <a:pt x="91" y="663"/>
                  </a:lnTo>
                  <a:lnTo>
                    <a:pt x="89" y="655"/>
                  </a:lnTo>
                  <a:lnTo>
                    <a:pt x="87" y="648"/>
                  </a:lnTo>
                  <a:lnTo>
                    <a:pt x="87" y="639"/>
                  </a:lnTo>
                  <a:lnTo>
                    <a:pt x="88" y="621"/>
                  </a:lnTo>
                  <a:lnTo>
                    <a:pt x="92" y="602"/>
                  </a:lnTo>
                  <a:lnTo>
                    <a:pt x="98" y="581"/>
                  </a:lnTo>
                  <a:lnTo>
                    <a:pt x="106" y="559"/>
                  </a:lnTo>
                  <a:lnTo>
                    <a:pt x="118" y="536"/>
                  </a:lnTo>
                  <a:lnTo>
                    <a:pt x="132" y="512"/>
                  </a:lnTo>
                  <a:lnTo>
                    <a:pt x="148" y="488"/>
                  </a:lnTo>
                  <a:lnTo>
                    <a:pt x="167" y="463"/>
                  </a:lnTo>
                  <a:lnTo>
                    <a:pt x="187" y="436"/>
                  </a:lnTo>
                  <a:lnTo>
                    <a:pt x="210" y="410"/>
                  </a:lnTo>
                  <a:lnTo>
                    <a:pt x="234" y="383"/>
                  </a:lnTo>
                  <a:lnTo>
                    <a:pt x="260" y="354"/>
                  </a:lnTo>
                  <a:lnTo>
                    <a:pt x="289" y="326"/>
                  </a:lnTo>
                  <a:lnTo>
                    <a:pt x="289" y="681"/>
                  </a:lnTo>
                  <a:lnTo>
                    <a:pt x="289" y="681"/>
                  </a:lnTo>
                  <a:lnTo>
                    <a:pt x="322" y="668"/>
                  </a:lnTo>
                  <a:lnTo>
                    <a:pt x="359" y="652"/>
                  </a:lnTo>
                  <a:lnTo>
                    <a:pt x="400" y="633"/>
                  </a:lnTo>
                  <a:lnTo>
                    <a:pt x="442" y="610"/>
                  </a:lnTo>
                  <a:lnTo>
                    <a:pt x="442" y="281"/>
                  </a:lnTo>
                  <a:lnTo>
                    <a:pt x="476" y="353"/>
                  </a:lnTo>
                  <a:lnTo>
                    <a:pt x="476" y="353"/>
                  </a:lnTo>
                  <a:lnTo>
                    <a:pt x="483" y="367"/>
                  </a:lnTo>
                  <a:lnTo>
                    <a:pt x="491" y="381"/>
                  </a:lnTo>
                  <a:lnTo>
                    <a:pt x="500" y="394"/>
                  </a:lnTo>
                  <a:lnTo>
                    <a:pt x="509" y="406"/>
                  </a:lnTo>
                  <a:lnTo>
                    <a:pt x="519" y="418"/>
                  </a:lnTo>
                  <a:lnTo>
                    <a:pt x="530" y="428"/>
                  </a:lnTo>
                  <a:lnTo>
                    <a:pt x="541" y="437"/>
                  </a:lnTo>
                  <a:lnTo>
                    <a:pt x="553" y="446"/>
                  </a:lnTo>
                  <a:lnTo>
                    <a:pt x="565" y="454"/>
                  </a:lnTo>
                  <a:lnTo>
                    <a:pt x="578" y="460"/>
                  </a:lnTo>
                  <a:lnTo>
                    <a:pt x="592" y="466"/>
                  </a:lnTo>
                  <a:lnTo>
                    <a:pt x="606" y="471"/>
                  </a:lnTo>
                  <a:lnTo>
                    <a:pt x="621" y="475"/>
                  </a:lnTo>
                  <a:lnTo>
                    <a:pt x="635" y="479"/>
                  </a:lnTo>
                  <a:lnTo>
                    <a:pt x="651" y="480"/>
                  </a:lnTo>
                  <a:lnTo>
                    <a:pt x="666" y="480"/>
                  </a:lnTo>
                  <a:lnTo>
                    <a:pt x="666" y="480"/>
                  </a:lnTo>
                  <a:lnTo>
                    <a:pt x="682" y="480"/>
                  </a:lnTo>
                  <a:lnTo>
                    <a:pt x="698" y="479"/>
                  </a:lnTo>
                  <a:lnTo>
                    <a:pt x="712" y="475"/>
                  </a:lnTo>
                  <a:lnTo>
                    <a:pt x="727" y="471"/>
                  </a:lnTo>
                  <a:lnTo>
                    <a:pt x="741" y="466"/>
                  </a:lnTo>
                  <a:lnTo>
                    <a:pt x="755" y="460"/>
                  </a:lnTo>
                  <a:lnTo>
                    <a:pt x="768" y="454"/>
                  </a:lnTo>
                  <a:lnTo>
                    <a:pt x="780" y="446"/>
                  </a:lnTo>
                  <a:lnTo>
                    <a:pt x="792" y="437"/>
                  </a:lnTo>
                  <a:lnTo>
                    <a:pt x="803" y="428"/>
                  </a:lnTo>
                  <a:lnTo>
                    <a:pt x="814" y="418"/>
                  </a:lnTo>
                  <a:lnTo>
                    <a:pt x="823" y="406"/>
                  </a:lnTo>
                  <a:lnTo>
                    <a:pt x="833" y="394"/>
                  </a:lnTo>
                  <a:lnTo>
                    <a:pt x="841" y="381"/>
                  </a:lnTo>
                  <a:lnTo>
                    <a:pt x="850" y="367"/>
                  </a:lnTo>
                  <a:lnTo>
                    <a:pt x="857" y="353"/>
                  </a:lnTo>
                  <a:lnTo>
                    <a:pt x="891" y="281"/>
                  </a:lnTo>
                  <a:lnTo>
                    <a:pt x="891" y="365"/>
                  </a:lnTo>
                  <a:lnTo>
                    <a:pt x="891" y="365"/>
                  </a:lnTo>
                  <a:lnTo>
                    <a:pt x="931" y="324"/>
                  </a:lnTo>
                  <a:lnTo>
                    <a:pt x="967" y="284"/>
                  </a:lnTo>
                  <a:lnTo>
                    <a:pt x="1000" y="246"/>
                  </a:lnTo>
                  <a:lnTo>
                    <a:pt x="1015" y="225"/>
                  </a:lnTo>
                  <a:lnTo>
                    <a:pt x="1029" y="206"/>
                  </a:lnTo>
                  <a:lnTo>
                    <a:pt x="1029" y="206"/>
                  </a:lnTo>
                  <a:lnTo>
                    <a:pt x="1031" y="201"/>
                  </a:lnTo>
                  <a:lnTo>
                    <a:pt x="1032" y="197"/>
                  </a:lnTo>
                  <a:lnTo>
                    <a:pt x="1032" y="192"/>
                  </a:lnTo>
                  <a:lnTo>
                    <a:pt x="1031" y="188"/>
                  </a:lnTo>
                  <a:lnTo>
                    <a:pt x="1031" y="188"/>
                  </a:lnTo>
                  <a:lnTo>
                    <a:pt x="1020" y="171"/>
                  </a:lnTo>
                  <a:lnTo>
                    <a:pt x="1008" y="154"/>
                  </a:lnTo>
                  <a:lnTo>
                    <a:pt x="994" y="139"/>
                  </a:lnTo>
                  <a:lnTo>
                    <a:pt x="977" y="127"/>
                  </a:lnTo>
                  <a:lnTo>
                    <a:pt x="959" y="118"/>
                  </a:lnTo>
                  <a:lnTo>
                    <a:pt x="950" y="114"/>
                  </a:lnTo>
                  <a:lnTo>
                    <a:pt x="939" y="110"/>
                  </a:lnTo>
                  <a:lnTo>
                    <a:pt x="930" y="108"/>
                  </a:lnTo>
                  <a:lnTo>
                    <a:pt x="919" y="105"/>
                  </a:lnTo>
                  <a:lnTo>
                    <a:pt x="908" y="104"/>
                  </a:lnTo>
                  <a:lnTo>
                    <a:pt x="897" y="104"/>
                  </a:lnTo>
                  <a:lnTo>
                    <a:pt x="897" y="104"/>
                  </a:lnTo>
                  <a:lnTo>
                    <a:pt x="886" y="104"/>
                  </a:lnTo>
                  <a:lnTo>
                    <a:pt x="876" y="105"/>
                  </a:lnTo>
                  <a:lnTo>
                    <a:pt x="866" y="108"/>
                  </a:lnTo>
                  <a:lnTo>
                    <a:pt x="856" y="110"/>
                  </a:lnTo>
                  <a:lnTo>
                    <a:pt x="845" y="114"/>
                  </a:lnTo>
                  <a:lnTo>
                    <a:pt x="837" y="118"/>
                  </a:lnTo>
                  <a:lnTo>
                    <a:pt x="818" y="127"/>
                  </a:lnTo>
                  <a:lnTo>
                    <a:pt x="802" y="139"/>
                  </a:lnTo>
                  <a:lnTo>
                    <a:pt x="787" y="154"/>
                  </a:lnTo>
                  <a:lnTo>
                    <a:pt x="775" y="169"/>
                  </a:lnTo>
                  <a:lnTo>
                    <a:pt x="764" y="186"/>
                  </a:lnTo>
                  <a:lnTo>
                    <a:pt x="700" y="324"/>
                  </a:lnTo>
                  <a:lnTo>
                    <a:pt x="700" y="324"/>
                  </a:lnTo>
                  <a:lnTo>
                    <a:pt x="697" y="329"/>
                  </a:lnTo>
                  <a:lnTo>
                    <a:pt x="694" y="332"/>
                  </a:lnTo>
                  <a:lnTo>
                    <a:pt x="691" y="336"/>
                  </a:lnTo>
                  <a:lnTo>
                    <a:pt x="686" y="340"/>
                  </a:lnTo>
                  <a:lnTo>
                    <a:pt x="677" y="343"/>
                  </a:lnTo>
                  <a:lnTo>
                    <a:pt x="666" y="344"/>
                  </a:lnTo>
                  <a:lnTo>
                    <a:pt x="666" y="344"/>
                  </a:lnTo>
                  <a:lnTo>
                    <a:pt x="657" y="343"/>
                  </a:lnTo>
                  <a:lnTo>
                    <a:pt x="647" y="340"/>
                  </a:lnTo>
                  <a:lnTo>
                    <a:pt x="643" y="336"/>
                  </a:lnTo>
                  <a:lnTo>
                    <a:pt x="639" y="332"/>
                  </a:lnTo>
                  <a:lnTo>
                    <a:pt x="636" y="329"/>
                  </a:lnTo>
                  <a:lnTo>
                    <a:pt x="634" y="324"/>
                  </a:lnTo>
                  <a:lnTo>
                    <a:pt x="569" y="186"/>
                  </a:lnTo>
                  <a:lnTo>
                    <a:pt x="569" y="186"/>
                  </a:lnTo>
                  <a:lnTo>
                    <a:pt x="564" y="178"/>
                  </a:lnTo>
                  <a:lnTo>
                    <a:pt x="558" y="169"/>
                  </a:lnTo>
                  <a:lnTo>
                    <a:pt x="546" y="153"/>
                  </a:lnTo>
                  <a:lnTo>
                    <a:pt x="530" y="139"/>
                  </a:lnTo>
                  <a:lnTo>
                    <a:pt x="514" y="127"/>
                  </a:lnTo>
                  <a:lnTo>
                    <a:pt x="514" y="127"/>
                  </a:lnTo>
                  <a:lnTo>
                    <a:pt x="549" y="99"/>
                  </a:lnTo>
                  <a:lnTo>
                    <a:pt x="583" y="74"/>
                  </a:lnTo>
                  <a:lnTo>
                    <a:pt x="618" y="50"/>
                  </a:lnTo>
                  <a:lnTo>
                    <a:pt x="652" y="28"/>
                  </a:lnTo>
                  <a:lnTo>
                    <a:pt x="652" y="28"/>
                  </a:lnTo>
                  <a:lnTo>
                    <a:pt x="666" y="19"/>
                  </a:lnTo>
                  <a:lnTo>
                    <a:pt x="678" y="10"/>
                  </a:lnTo>
                  <a:lnTo>
                    <a:pt x="678" y="10"/>
                  </a:lnTo>
                  <a:lnTo>
                    <a:pt x="682" y="6"/>
                  </a:lnTo>
                  <a:lnTo>
                    <a:pt x="682" y="4"/>
                  </a:lnTo>
                  <a:lnTo>
                    <a:pt x="682" y="2"/>
                  </a:lnTo>
                  <a:lnTo>
                    <a:pt x="681" y="0"/>
                  </a:lnTo>
                  <a:lnTo>
                    <a:pt x="678" y="0"/>
                  </a:lnTo>
                  <a:lnTo>
                    <a:pt x="675" y="0"/>
                  </a:lnTo>
                  <a:lnTo>
                    <a:pt x="671" y="2"/>
                  </a:lnTo>
                  <a:lnTo>
                    <a:pt x="671" y="2"/>
                  </a:lnTo>
                  <a:lnTo>
                    <a:pt x="658" y="8"/>
                  </a:lnTo>
                  <a:lnTo>
                    <a:pt x="643" y="16"/>
                  </a:lnTo>
                  <a:lnTo>
                    <a:pt x="643" y="16"/>
                  </a:lnTo>
                  <a:lnTo>
                    <a:pt x="575" y="58"/>
                  </a:lnTo>
                  <a:lnTo>
                    <a:pt x="540" y="80"/>
                  </a:lnTo>
                  <a:lnTo>
                    <a:pt x="506" y="103"/>
                  </a:lnTo>
                  <a:lnTo>
                    <a:pt x="506" y="103"/>
                  </a:lnTo>
                  <a:lnTo>
                    <a:pt x="489" y="114"/>
                  </a:lnTo>
                  <a:lnTo>
                    <a:pt x="489" y="114"/>
                  </a:lnTo>
                  <a:lnTo>
                    <a:pt x="477" y="110"/>
                  </a:lnTo>
                  <a:lnTo>
                    <a:pt x="464" y="107"/>
                  </a:lnTo>
                  <a:lnTo>
                    <a:pt x="450" y="105"/>
                  </a:lnTo>
                  <a:lnTo>
                    <a:pt x="436" y="104"/>
                  </a:lnTo>
                  <a:lnTo>
                    <a:pt x="436" y="104"/>
                  </a:lnTo>
                  <a:lnTo>
                    <a:pt x="420" y="105"/>
                  </a:lnTo>
                  <a:lnTo>
                    <a:pt x="406" y="108"/>
                  </a:lnTo>
                  <a:lnTo>
                    <a:pt x="391" y="111"/>
                  </a:lnTo>
                  <a:lnTo>
                    <a:pt x="378" y="116"/>
                  </a:lnTo>
                  <a:lnTo>
                    <a:pt x="366" y="122"/>
                  </a:lnTo>
                  <a:lnTo>
                    <a:pt x="353" y="130"/>
                  </a:lnTo>
                  <a:lnTo>
                    <a:pt x="342" y="138"/>
                  </a:lnTo>
                  <a:lnTo>
                    <a:pt x="331" y="148"/>
                  </a:lnTo>
                  <a:lnTo>
                    <a:pt x="321" y="159"/>
                  </a:lnTo>
                  <a:lnTo>
                    <a:pt x="313" y="169"/>
                  </a:lnTo>
                  <a:lnTo>
                    <a:pt x="305" y="182"/>
                  </a:lnTo>
                  <a:lnTo>
                    <a:pt x="299" y="195"/>
                  </a:lnTo>
                  <a:lnTo>
                    <a:pt x="295" y="208"/>
                  </a:lnTo>
                  <a:lnTo>
                    <a:pt x="291" y="223"/>
                  </a:lnTo>
                  <a:lnTo>
                    <a:pt x="289" y="237"/>
                  </a:lnTo>
                  <a:lnTo>
                    <a:pt x="289" y="252"/>
                  </a:lnTo>
                  <a:lnTo>
                    <a:pt x="289" y="272"/>
                  </a:lnTo>
                  <a:lnTo>
                    <a:pt x="289" y="272"/>
                  </a:lnTo>
                  <a:lnTo>
                    <a:pt x="249" y="308"/>
                  </a:lnTo>
                  <a:lnTo>
                    <a:pt x="211" y="344"/>
                  </a:lnTo>
                  <a:lnTo>
                    <a:pt x="176" y="381"/>
                  </a:lnTo>
                  <a:lnTo>
                    <a:pt x="145" y="416"/>
                  </a:lnTo>
                  <a:lnTo>
                    <a:pt x="116" y="451"/>
                  </a:lnTo>
                  <a:lnTo>
                    <a:pt x="91" y="485"/>
                  </a:lnTo>
                  <a:lnTo>
                    <a:pt x="68" y="517"/>
                  </a:lnTo>
                  <a:lnTo>
                    <a:pt x="47" y="550"/>
                  </a:lnTo>
                  <a:lnTo>
                    <a:pt x="31" y="580"/>
                  </a:lnTo>
                  <a:lnTo>
                    <a:pt x="18" y="609"/>
                  </a:lnTo>
                  <a:lnTo>
                    <a:pt x="8" y="637"/>
                  </a:lnTo>
                  <a:lnTo>
                    <a:pt x="5" y="650"/>
                  </a:lnTo>
                  <a:lnTo>
                    <a:pt x="2" y="662"/>
                  </a:lnTo>
                  <a:lnTo>
                    <a:pt x="0" y="674"/>
                  </a:lnTo>
                  <a:lnTo>
                    <a:pt x="0" y="686"/>
                  </a:lnTo>
                  <a:lnTo>
                    <a:pt x="0" y="697"/>
                  </a:lnTo>
                  <a:lnTo>
                    <a:pt x="1" y="708"/>
                  </a:lnTo>
                  <a:lnTo>
                    <a:pt x="4" y="718"/>
                  </a:lnTo>
                  <a:lnTo>
                    <a:pt x="6" y="727"/>
                  </a:lnTo>
                  <a:lnTo>
                    <a:pt x="11" y="737"/>
                  </a:lnTo>
                  <a:lnTo>
                    <a:pt x="16" y="745"/>
                  </a:lnTo>
                  <a:lnTo>
                    <a:pt x="16" y="745"/>
                  </a:lnTo>
                  <a:lnTo>
                    <a:pt x="24" y="756"/>
                  </a:lnTo>
                  <a:lnTo>
                    <a:pt x="35" y="765"/>
                  </a:lnTo>
                  <a:lnTo>
                    <a:pt x="46" y="772"/>
                  </a:lnTo>
                  <a:lnTo>
                    <a:pt x="59" y="778"/>
                  </a:lnTo>
                  <a:lnTo>
                    <a:pt x="72" y="783"/>
                  </a:lnTo>
                  <a:lnTo>
                    <a:pt x="88" y="785"/>
                  </a:lnTo>
                  <a:lnTo>
                    <a:pt x="104" y="786"/>
                  </a:lnTo>
                  <a:lnTo>
                    <a:pt x="122" y="786"/>
                  </a:lnTo>
                  <a:lnTo>
                    <a:pt x="140" y="784"/>
                  </a:lnTo>
                  <a:lnTo>
                    <a:pt x="158" y="782"/>
                  </a:lnTo>
                  <a:lnTo>
                    <a:pt x="179" y="777"/>
                  </a:lnTo>
                  <a:lnTo>
                    <a:pt x="199" y="772"/>
                  </a:lnTo>
                  <a:lnTo>
                    <a:pt x="220" y="765"/>
                  </a:lnTo>
                  <a:lnTo>
                    <a:pt x="243" y="757"/>
                  </a:lnTo>
                  <a:lnTo>
                    <a:pt x="289" y="739"/>
                  </a:lnTo>
                  <a:lnTo>
                    <a:pt x="289" y="8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31" name="Freeform 42">
              <a:extLst>
                <a:ext uri="{FF2B5EF4-FFF2-40B4-BE49-F238E27FC236}">
                  <a16:creationId xmlns:a16="http://schemas.microsoft.com/office/drawing/2014/main" id="{5E49F73B-AFFC-FB40-B91A-5007B1FD2DE7}"/>
                </a:ext>
              </a:extLst>
            </p:cNvPr>
            <p:cNvSpPr>
              <a:spLocks noEditPoints="1"/>
            </p:cNvSpPr>
            <p:nvPr/>
          </p:nvSpPr>
          <p:spPr bwMode="auto">
            <a:xfrm>
              <a:off x="4046538" y="938213"/>
              <a:ext cx="69850" cy="68263"/>
            </a:xfrm>
            <a:custGeom>
              <a:avLst/>
              <a:gdLst>
                <a:gd name="T0" fmla="*/ 0 w 87"/>
                <a:gd name="T1" fmla="*/ 44 h 87"/>
                <a:gd name="T2" fmla="*/ 4 w 87"/>
                <a:gd name="T3" fmla="*/ 27 h 87"/>
                <a:gd name="T4" fmla="*/ 14 w 87"/>
                <a:gd name="T5" fmla="*/ 12 h 87"/>
                <a:gd name="T6" fmla="*/ 27 w 87"/>
                <a:gd name="T7" fmla="*/ 4 h 87"/>
                <a:gd name="T8" fmla="*/ 44 w 87"/>
                <a:gd name="T9" fmla="*/ 0 h 87"/>
                <a:gd name="T10" fmla="*/ 52 w 87"/>
                <a:gd name="T11" fmla="*/ 0 h 87"/>
                <a:gd name="T12" fmla="*/ 68 w 87"/>
                <a:gd name="T13" fmla="*/ 7 h 87"/>
                <a:gd name="T14" fmla="*/ 80 w 87"/>
                <a:gd name="T15" fmla="*/ 19 h 87"/>
                <a:gd name="T16" fmla="*/ 86 w 87"/>
                <a:gd name="T17" fmla="*/ 35 h 87"/>
                <a:gd name="T18" fmla="*/ 87 w 87"/>
                <a:gd name="T19" fmla="*/ 44 h 87"/>
                <a:gd name="T20" fmla="*/ 84 w 87"/>
                <a:gd name="T21" fmla="*/ 61 h 87"/>
                <a:gd name="T22" fmla="*/ 75 w 87"/>
                <a:gd name="T23" fmla="*/ 74 h 87"/>
                <a:gd name="T24" fmla="*/ 61 w 87"/>
                <a:gd name="T25" fmla="*/ 83 h 87"/>
                <a:gd name="T26" fmla="*/ 44 w 87"/>
                <a:gd name="T27" fmla="*/ 87 h 87"/>
                <a:gd name="T28" fmla="*/ 35 w 87"/>
                <a:gd name="T29" fmla="*/ 86 h 87"/>
                <a:gd name="T30" fmla="*/ 20 w 87"/>
                <a:gd name="T31" fmla="*/ 80 h 87"/>
                <a:gd name="T32" fmla="*/ 8 w 87"/>
                <a:gd name="T33" fmla="*/ 68 h 87"/>
                <a:gd name="T34" fmla="*/ 2 w 87"/>
                <a:gd name="T35" fmla="*/ 52 h 87"/>
                <a:gd name="T36" fmla="*/ 0 w 87"/>
                <a:gd name="T37" fmla="*/ 44 h 87"/>
                <a:gd name="T38" fmla="*/ 76 w 87"/>
                <a:gd name="T39" fmla="*/ 44 h 87"/>
                <a:gd name="T40" fmla="*/ 74 w 87"/>
                <a:gd name="T41" fmla="*/ 29 h 87"/>
                <a:gd name="T42" fmla="*/ 67 w 87"/>
                <a:gd name="T43" fmla="*/ 18 h 87"/>
                <a:gd name="T44" fmla="*/ 57 w 87"/>
                <a:gd name="T45" fmla="*/ 11 h 87"/>
                <a:gd name="T46" fmla="*/ 44 w 87"/>
                <a:gd name="T47" fmla="*/ 9 h 87"/>
                <a:gd name="T48" fmla="*/ 38 w 87"/>
                <a:gd name="T49" fmla="*/ 9 h 87"/>
                <a:gd name="T50" fmla="*/ 26 w 87"/>
                <a:gd name="T51" fmla="*/ 13 h 87"/>
                <a:gd name="T52" fmla="*/ 16 w 87"/>
                <a:gd name="T53" fmla="*/ 23 h 87"/>
                <a:gd name="T54" fmla="*/ 11 w 87"/>
                <a:gd name="T55" fmla="*/ 36 h 87"/>
                <a:gd name="T56" fmla="*/ 11 w 87"/>
                <a:gd name="T57" fmla="*/ 44 h 87"/>
                <a:gd name="T58" fmla="*/ 14 w 87"/>
                <a:gd name="T59" fmla="*/ 57 h 87"/>
                <a:gd name="T60" fmla="*/ 21 w 87"/>
                <a:gd name="T61" fmla="*/ 69 h 87"/>
                <a:gd name="T62" fmla="*/ 31 w 87"/>
                <a:gd name="T63" fmla="*/ 76 h 87"/>
                <a:gd name="T64" fmla="*/ 44 w 87"/>
                <a:gd name="T65" fmla="*/ 79 h 87"/>
                <a:gd name="T66" fmla="*/ 51 w 87"/>
                <a:gd name="T67" fmla="*/ 77 h 87"/>
                <a:gd name="T68" fmla="*/ 62 w 87"/>
                <a:gd name="T69" fmla="*/ 73 h 87"/>
                <a:gd name="T70" fmla="*/ 72 w 87"/>
                <a:gd name="T71" fmla="*/ 63 h 87"/>
                <a:gd name="T72" fmla="*/ 76 w 87"/>
                <a:gd name="T73" fmla="*/ 51 h 87"/>
                <a:gd name="T74" fmla="*/ 76 w 87"/>
                <a:gd name="T75" fmla="*/ 44 h 87"/>
                <a:gd name="T76" fmla="*/ 45 w 87"/>
                <a:gd name="T77" fmla="*/ 18 h 87"/>
                <a:gd name="T78" fmla="*/ 53 w 87"/>
                <a:gd name="T79" fmla="*/ 19 h 87"/>
                <a:gd name="T80" fmla="*/ 61 w 87"/>
                <a:gd name="T81" fmla="*/ 24 h 87"/>
                <a:gd name="T82" fmla="*/ 63 w 87"/>
                <a:gd name="T83" fmla="*/ 33 h 87"/>
                <a:gd name="T84" fmla="*/ 63 w 87"/>
                <a:gd name="T85" fmla="*/ 39 h 87"/>
                <a:gd name="T86" fmla="*/ 56 w 87"/>
                <a:gd name="T87" fmla="*/ 45 h 87"/>
                <a:gd name="T88" fmla="*/ 64 w 87"/>
                <a:gd name="T89" fmla="*/ 68 h 87"/>
                <a:gd name="T90" fmla="*/ 41 w 87"/>
                <a:gd name="T91" fmla="*/ 47 h 87"/>
                <a:gd name="T92" fmla="*/ 37 w 87"/>
                <a:gd name="T93" fmla="*/ 68 h 87"/>
                <a:gd name="T94" fmla="*/ 27 w 87"/>
                <a:gd name="T95" fmla="*/ 18 h 87"/>
                <a:gd name="T96" fmla="*/ 44 w 87"/>
                <a:gd name="T97" fmla="*/ 40 h 87"/>
                <a:gd name="T98" fmla="*/ 49 w 87"/>
                <a:gd name="T99" fmla="*/ 40 h 87"/>
                <a:gd name="T100" fmla="*/ 53 w 87"/>
                <a:gd name="T101" fmla="*/ 36 h 87"/>
                <a:gd name="T102" fmla="*/ 55 w 87"/>
                <a:gd name="T103" fmla="*/ 33 h 87"/>
                <a:gd name="T104" fmla="*/ 51 w 87"/>
                <a:gd name="T105" fmla="*/ 27 h 87"/>
                <a:gd name="T106" fmla="*/ 45 w 87"/>
                <a:gd name="T107" fmla="*/ 26 h 87"/>
                <a:gd name="T108" fmla="*/ 37 w 87"/>
                <a:gd name="T10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 h="87">
                  <a:moveTo>
                    <a:pt x="0" y="44"/>
                  </a:moveTo>
                  <a:lnTo>
                    <a:pt x="0" y="44"/>
                  </a:lnTo>
                  <a:lnTo>
                    <a:pt x="2" y="35"/>
                  </a:lnTo>
                  <a:lnTo>
                    <a:pt x="4" y="27"/>
                  </a:lnTo>
                  <a:lnTo>
                    <a:pt x="8" y="19"/>
                  </a:lnTo>
                  <a:lnTo>
                    <a:pt x="14" y="12"/>
                  </a:lnTo>
                  <a:lnTo>
                    <a:pt x="20" y="7"/>
                  </a:lnTo>
                  <a:lnTo>
                    <a:pt x="27" y="4"/>
                  </a:lnTo>
                  <a:lnTo>
                    <a:pt x="35" y="0"/>
                  </a:lnTo>
                  <a:lnTo>
                    <a:pt x="44" y="0"/>
                  </a:lnTo>
                  <a:lnTo>
                    <a:pt x="44" y="0"/>
                  </a:lnTo>
                  <a:lnTo>
                    <a:pt x="52" y="0"/>
                  </a:lnTo>
                  <a:lnTo>
                    <a:pt x="61" y="4"/>
                  </a:lnTo>
                  <a:lnTo>
                    <a:pt x="68" y="7"/>
                  </a:lnTo>
                  <a:lnTo>
                    <a:pt x="75" y="12"/>
                  </a:lnTo>
                  <a:lnTo>
                    <a:pt x="80" y="19"/>
                  </a:lnTo>
                  <a:lnTo>
                    <a:pt x="84" y="27"/>
                  </a:lnTo>
                  <a:lnTo>
                    <a:pt x="86" y="35"/>
                  </a:lnTo>
                  <a:lnTo>
                    <a:pt x="87" y="44"/>
                  </a:lnTo>
                  <a:lnTo>
                    <a:pt x="87" y="44"/>
                  </a:lnTo>
                  <a:lnTo>
                    <a:pt x="86" y="52"/>
                  </a:lnTo>
                  <a:lnTo>
                    <a:pt x="84" y="61"/>
                  </a:lnTo>
                  <a:lnTo>
                    <a:pt x="80" y="68"/>
                  </a:lnTo>
                  <a:lnTo>
                    <a:pt x="75" y="74"/>
                  </a:lnTo>
                  <a:lnTo>
                    <a:pt x="68" y="80"/>
                  </a:lnTo>
                  <a:lnTo>
                    <a:pt x="61" y="83"/>
                  </a:lnTo>
                  <a:lnTo>
                    <a:pt x="52" y="86"/>
                  </a:lnTo>
                  <a:lnTo>
                    <a:pt x="44" y="87"/>
                  </a:lnTo>
                  <a:lnTo>
                    <a:pt x="44" y="87"/>
                  </a:lnTo>
                  <a:lnTo>
                    <a:pt x="35" y="86"/>
                  </a:lnTo>
                  <a:lnTo>
                    <a:pt x="27" y="83"/>
                  </a:lnTo>
                  <a:lnTo>
                    <a:pt x="20" y="80"/>
                  </a:lnTo>
                  <a:lnTo>
                    <a:pt x="14" y="74"/>
                  </a:lnTo>
                  <a:lnTo>
                    <a:pt x="8" y="68"/>
                  </a:lnTo>
                  <a:lnTo>
                    <a:pt x="4" y="61"/>
                  </a:lnTo>
                  <a:lnTo>
                    <a:pt x="2" y="52"/>
                  </a:lnTo>
                  <a:lnTo>
                    <a:pt x="0" y="44"/>
                  </a:lnTo>
                  <a:lnTo>
                    <a:pt x="0" y="44"/>
                  </a:lnTo>
                  <a:close/>
                  <a:moveTo>
                    <a:pt x="76" y="44"/>
                  </a:moveTo>
                  <a:lnTo>
                    <a:pt x="76" y="44"/>
                  </a:lnTo>
                  <a:lnTo>
                    <a:pt x="76" y="36"/>
                  </a:lnTo>
                  <a:lnTo>
                    <a:pt x="74" y="29"/>
                  </a:lnTo>
                  <a:lnTo>
                    <a:pt x="72" y="23"/>
                  </a:lnTo>
                  <a:lnTo>
                    <a:pt x="67" y="18"/>
                  </a:lnTo>
                  <a:lnTo>
                    <a:pt x="62" y="13"/>
                  </a:lnTo>
                  <a:lnTo>
                    <a:pt x="57" y="11"/>
                  </a:lnTo>
                  <a:lnTo>
                    <a:pt x="51" y="9"/>
                  </a:lnTo>
                  <a:lnTo>
                    <a:pt x="44" y="9"/>
                  </a:lnTo>
                  <a:lnTo>
                    <a:pt x="44" y="9"/>
                  </a:lnTo>
                  <a:lnTo>
                    <a:pt x="38" y="9"/>
                  </a:lnTo>
                  <a:lnTo>
                    <a:pt x="31" y="11"/>
                  </a:lnTo>
                  <a:lnTo>
                    <a:pt x="26" y="13"/>
                  </a:lnTo>
                  <a:lnTo>
                    <a:pt x="21" y="18"/>
                  </a:lnTo>
                  <a:lnTo>
                    <a:pt x="16" y="23"/>
                  </a:lnTo>
                  <a:lnTo>
                    <a:pt x="14" y="29"/>
                  </a:lnTo>
                  <a:lnTo>
                    <a:pt x="11" y="36"/>
                  </a:lnTo>
                  <a:lnTo>
                    <a:pt x="11" y="44"/>
                  </a:lnTo>
                  <a:lnTo>
                    <a:pt x="11" y="44"/>
                  </a:lnTo>
                  <a:lnTo>
                    <a:pt x="11" y="51"/>
                  </a:lnTo>
                  <a:lnTo>
                    <a:pt x="14" y="57"/>
                  </a:lnTo>
                  <a:lnTo>
                    <a:pt x="16" y="63"/>
                  </a:lnTo>
                  <a:lnTo>
                    <a:pt x="21" y="69"/>
                  </a:lnTo>
                  <a:lnTo>
                    <a:pt x="26" y="73"/>
                  </a:lnTo>
                  <a:lnTo>
                    <a:pt x="31" y="76"/>
                  </a:lnTo>
                  <a:lnTo>
                    <a:pt x="38" y="77"/>
                  </a:lnTo>
                  <a:lnTo>
                    <a:pt x="44" y="79"/>
                  </a:lnTo>
                  <a:lnTo>
                    <a:pt x="44" y="79"/>
                  </a:lnTo>
                  <a:lnTo>
                    <a:pt x="51" y="77"/>
                  </a:lnTo>
                  <a:lnTo>
                    <a:pt x="57" y="76"/>
                  </a:lnTo>
                  <a:lnTo>
                    <a:pt x="62" y="73"/>
                  </a:lnTo>
                  <a:lnTo>
                    <a:pt x="67" y="69"/>
                  </a:lnTo>
                  <a:lnTo>
                    <a:pt x="72" y="63"/>
                  </a:lnTo>
                  <a:lnTo>
                    <a:pt x="74" y="57"/>
                  </a:lnTo>
                  <a:lnTo>
                    <a:pt x="76" y="51"/>
                  </a:lnTo>
                  <a:lnTo>
                    <a:pt x="76" y="44"/>
                  </a:lnTo>
                  <a:lnTo>
                    <a:pt x="76" y="44"/>
                  </a:lnTo>
                  <a:close/>
                  <a:moveTo>
                    <a:pt x="27" y="18"/>
                  </a:moveTo>
                  <a:lnTo>
                    <a:pt x="45" y="18"/>
                  </a:lnTo>
                  <a:lnTo>
                    <a:pt x="45" y="18"/>
                  </a:lnTo>
                  <a:lnTo>
                    <a:pt x="53" y="19"/>
                  </a:lnTo>
                  <a:lnTo>
                    <a:pt x="60" y="22"/>
                  </a:lnTo>
                  <a:lnTo>
                    <a:pt x="61" y="24"/>
                  </a:lnTo>
                  <a:lnTo>
                    <a:pt x="62" y="27"/>
                  </a:lnTo>
                  <a:lnTo>
                    <a:pt x="63" y="33"/>
                  </a:lnTo>
                  <a:lnTo>
                    <a:pt x="63" y="33"/>
                  </a:lnTo>
                  <a:lnTo>
                    <a:pt x="63" y="39"/>
                  </a:lnTo>
                  <a:lnTo>
                    <a:pt x="61" y="42"/>
                  </a:lnTo>
                  <a:lnTo>
                    <a:pt x="56" y="45"/>
                  </a:lnTo>
                  <a:lnTo>
                    <a:pt x="51" y="46"/>
                  </a:lnTo>
                  <a:lnTo>
                    <a:pt x="64" y="68"/>
                  </a:lnTo>
                  <a:lnTo>
                    <a:pt x="55" y="68"/>
                  </a:lnTo>
                  <a:lnTo>
                    <a:pt x="41" y="47"/>
                  </a:lnTo>
                  <a:lnTo>
                    <a:pt x="37" y="47"/>
                  </a:lnTo>
                  <a:lnTo>
                    <a:pt x="37" y="68"/>
                  </a:lnTo>
                  <a:lnTo>
                    <a:pt x="27" y="68"/>
                  </a:lnTo>
                  <a:lnTo>
                    <a:pt x="27" y="18"/>
                  </a:lnTo>
                  <a:close/>
                  <a:moveTo>
                    <a:pt x="37" y="40"/>
                  </a:moveTo>
                  <a:lnTo>
                    <a:pt x="44" y="40"/>
                  </a:lnTo>
                  <a:lnTo>
                    <a:pt x="44" y="40"/>
                  </a:lnTo>
                  <a:lnTo>
                    <a:pt x="49" y="40"/>
                  </a:lnTo>
                  <a:lnTo>
                    <a:pt x="51" y="39"/>
                  </a:lnTo>
                  <a:lnTo>
                    <a:pt x="53" y="36"/>
                  </a:lnTo>
                  <a:lnTo>
                    <a:pt x="55" y="33"/>
                  </a:lnTo>
                  <a:lnTo>
                    <a:pt x="55" y="33"/>
                  </a:lnTo>
                  <a:lnTo>
                    <a:pt x="53" y="29"/>
                  </a:lnTo>
                  <a:lnTo>
                    <a:pt x="51" y="27"/>
                  </a:lnTo>
                  <a:lnTo>
                    <a:pt x="49" y="26"/>
                  </a:lnTo>
                  <a:lnTo>
                    <a:pt x="45" y="26"/>
                  </a:lnTo>
                  <a:lnTo>
                    <a:pt x="37" y="26"/>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1374446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91DB10C-0BFA-EA44-870C-0E8416B3613E}"/>
              </a:ext>
            </a:extLst>
          </p:cNvPr>
          <p:cNvSpPr>
            <a:spLocks noGrp="1"/>
          </p:cNvSpPr>
          <p:nvPr>
            <p:ph type="dt" sz="half" idx="10"/>
          </p:nvPr>
        </p:nvSpPr>
        <p:spPr/>
        <p:txBody>
          <a:bodyPr/>
          <a:lstStyle>
            <a:lvl1pPr>
              <a:defRPr>
                <a:solidFill>
                  <a:schemeClr val="tx1"/>
                </a:solidFill>
              </a:defRPr>
            </a:lvl1pPr>
          </a:lstStyle>
          <a:p>
            <a:fld id="{B8FDEC20-994C-6747-9500-226CB0C467E7}" type="datetime4">
              <a:rPr lang="en-US" smtClean="0"/>
              <a:pPr/>
              <a:t>April 26, 2021</a:t>
            </a:fld>
            <a:endParaRPr lang="en-US" dirty="0"/>
          </a:p>
        </p:txBody>
      </p:sp>
      <p:sp>
        <p:nvSpPr>
          <p:cNvPr id="4" name="Footer Placeholder 3">
            <a:extLst>
              <a:ext uri="{FF2B5EF4-FFF2-40B4-BE49-F238E27FC236}">
                <a16:creationId xmlns:a16="http://schemas.microsoft.com/office/drawing/2014/main" id="{6234B5B2-FA61-CA4F-ACE9-4BA473C55137}"/>
              </a:ext>
            </a:extLst>
          </p:cNvPr>
          <p:cNvSpPr>
            <a:spLocks noGrp="1"/>
          </p:cNvSpPr>
          <p:nvPr>
            <p:ph type="ftr" sz="quarter" idx="11"/>
          </p:nvPr>
        </p:nvSpPr>
        <p:spPr/>
        <p:txBody>
          <a:bodyPr/>
          <a:lstStyle>
            <a:lvl1pPr>
              <a:defRPr>
                <a:solidFill>
                  <a:schemeClr val="tx1"/>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A76EBA66-063E-2E41-B529-E6DC2A2818AD}"/>
              </a:ext>
            </a:extLst>
          </p:cNvPr>
          <p:cNvSpPr>
            <a:spLocks noGrp="1"/>
          </p:cNvSpPr>
          <p:nvPr>
            <p:ph type="sldNum" sz="quarter" idx="12"/>
          </p:nvPr>
        </p:nvSpPr>
        <p:spPr/>
        <p:txBody>
          <a:bodyPr/>
          <a:lstStyle>
            <a:lvl1pPr>
              <a:defRPr>
                <a:solidFill>
                  <a:schemeClr val="tx1"/>
                </a:solidFill>
              </a:defRPr>
            </a:lvl1pPr>
          </a:lstStyle>
          <a:p>
            <a:fld id="{B7E7695C-FCF1-4AA0-9B93-7941FED13DC4}" type="slidenum">
              <a:rPr lang="en-US" smtClean="0"/>
              <a:pPr/>
              <a:t>‹#›</a:t>
            </a:fld>
            <a:endParaRPr lang="en-US" dirty="0"/>
          </a:p>
        </p:txBody>
      </p:sp>
      <p:sp>
        <p:nvSpPr>
          <p:cNvPr id="6" name="TextBox 5">
            <a:extLst>
              <a:ext uri="{FF2B5EF4-FFF2-40B4-BE49-F238E27FC236}">
                <a16:creationId xmlns:a16="http://schemas.microsoft.com/office/drawing/2014/main" id="{BA129F18-6CE6-D845-BECC-2F00362C051B}"/>
              </a:ext>
            </a:extLst>
          </p:cNvPr>
          <p:cNvSpPr txBox="1"/>
          <p:nvPr userDrawn="1"/>
        </p:nvSpPr>
        <p:spPr>
          <a:xfrm>
            <a:off x="342900" y="5381996"/>
            <a:ext cx="6975355" cy="923330"/>
          </a:xfrm>
          <a:prstGeom prst="rect">
            <a:avLst/>
          </a:prstGeom>
          <a:noFill/>
        </p:spPr>
        <p:txBody>
          <a:bodyPr wrap="square" rtlCol="0">
            <a:spAutoFit/>
          </a:bodyPr>
          <a:lstStyle/>
          <a:p>
            <a:r>
              <a:rPr lang="en-US" sz="900" b="0" dirty="0">
                <a:solidFill>
                  <a:schemeClr val="tx1"/>
                </a:solidFill>
                <a:latin typeface="Arial" panose="020B0604020202020204" pitchFamily="34" charset="0"/>
                <a:ea typeface="Verdana" panose="020B0604030504040204" pitchFamily="34" charset="0"/>
                <a:cs typeface="Arial" panose="020B0604020202020204" pitchFamily="34" charset="0"/>
              </a:rPr>
              <a:t>© 2021 Micron Technology, Inc. All rights reserved. Information, products, and/or specifications are subject to change without notice. All information is provided on an “AS IS” basis without warranties of any kind. Statements regarding products, including statements regarding product features, availability, functionality, or compatibility, are provided for informational purposes only and do not modify the warranty, if any, applicable to any product. Drawings may not be to scale. Micron, the Micron orbit logo, the M orbit logo, Intelligence Accelerated™, and other Micron trademarks are the property of Micron Technology, Inc. All other trademarks are the property of their respective owners.</a:t>
            </a:r>
          </a:p>
        </p:txBody>
      </p:sp>
      <p:sp>
        <p:nvSpPr>
          <p:cNvPr id="7" name="Text Placeholder 6">
            <a:extLst>
              <a:ext uri="{FF2B5EF4-FFF2-40B4-BE49-F238E27FC236}">
                <a16:creationId xmlns:a16="http://schemas.microsoft.com/office/drawing/2014/main" id="{A223CD91-7639-5D42-A1A5-A065F2BC5901}"/>
              </a:ext>
            </a:extLst>
          </p:cNvPr>
          <p:cNvSpPr>
            <a:spLocks noGrp="1"/>
          </p:cNvSpPr>
          <p:nvPr>
            <p:ph type="body" sz="quarter" idx="24" hasCustomPrompt="1"/>
          </p:nvPr>
        </p:nvSpPr>
        <p:spPr>
          <a:xfrm>
            <a:off x="342900" y="3622381"/>
            <a:ext cx="11506200" cy="423863"/>
          </a:xfrm>
          <a:prstGeom prst="rect">
            <a:avLst/>
          </a:prstGeom>
        </p:spPr>
        <p:txBody>
          <a:bodyPr tIns="0" anchor="t">
            <a:noAutofit/>
          </a:bodyPr>
          <a:lstStyle>
            <a:lvl1pPr>
              <a:lnSpc>
                <a:spcPct val="80000"/>
              </a:lnSpc>
              <a:spcBef>
                <a:spcPts val="0"/>
              </a:spcBef>
              <a:buFontTx/>
              <a:buNone/>
              <a:defRPr sz="2800" b="1" spc="0">
                <a:solidFill>
                  <a:schemeClr val="tx1"/>
                </a:solidFill>
                <a:effectLst>
                  <a:outerShdw blurRad="38100" dist="12700" dir="5400000" algn="ctr" rotWithShape="0">
                    <a:srgbClr val="000000">
                      <a:alpha val="10000"/>
                    </a:srgbClr>
                  </a:outerShdw>
                </a:effectLst>
              </a:defRPr>
            </a:lvl1pPr>
            <a:lvl2pPr>
              <a:spcAft>
                <a:spcPts val="0"/>
              </a:spcAft>
              <a:buFontTx/>
              <a:buNone/>
              <a:defRPr sz="2800" b="1" spc="0">
                <a:solidFill>
                  <a:schemeClr val="bg1"/>
                </a:solidFill>
                <a:effectLst>
                  <a:outerShdw blurRad="38100" dist="12700" dir="5400000" algn="ctr" rotWithShape="0">
                    <a:srgbClr val="000000">
                      <a:alpha val="10000"/>
                    </a:srgbClr>
                  </a:outerShdw>
                </a:effectLst>
              </a:defRPr>
            </a:lvl2pPr>
            <a:lvl3pPr>
              <a:lnSpc>
                <a:spcPct val="100000"/>
              </a:lnSpc>
              <a:spcBef>
                <a:spcPts val="0"/>
              </a:spcBef>
              <a:buFontTx/>
              <a:buNone/>
              <a:defRPr sz="2800" b="1" spc="0">
                <a:solidFill>
                  <a:schemeClr val="bg1"/>
                </a:solidFill>
                <a:effectLst>
                  <a:outerShdw blurRad="38100" dist="12700" dir="5400000" algn="ctr" rotWithShape="0">
                    <a:srgbClr val="000000">
                      <a:alpha val="10000"/>
                    </a:srgbClr>
                  </a:outerShdw>
                </a:effectLst>
              </a:defRPr>
            </a:lvl3pPr>
            <a:lvl4pPr>
              <a:spcAft>
                <a:spcPts val="0"/>
              </a:spcAft>
              <a:buFontTx/>
              <a:buNone/>
              <a:defRPr sz="2800" b="1" spc="0">
                <a:solidFill>
                  <a:schemeClr val="bg1"/>
                </a:solidFill>
                <a:effectLst>
                  <a:outerShdw blurRad="38100" dist="12700" dir="5400000" algn="ctr" rotWithShape="0">
                    <a:srgbClr val="000000">
                      <a:alpha val="10000"/>
                    </a:srgbClr>
                  </a:outerShdw>
                </a:effectLst>
              </a:defRPr>
            </a:lvl4pPr>
            <a:lvl5pPr marL="0" indent="0">
              <a:spcAft>
                <a:spcPts val="0"/>
              </a:spcAft>
              <a:buFontTx/>
              <a:buNone/>
              <a:defRPr sz="2800" b="1" spc="0">
                <a:solidFill>
                  <a:schemeClr val="bg1"/>
                </a:solidFill>
                <a:effectLst>
                  <a:outerShdw blurRad="38100" dist="12700" dir="5400000" algn="ctr" rotWithShape="0">
                    <a:srgbClr val="000000">
                      <a:alpha val="10000"/>
                    </a:srgbClr>
                  </a:outerShdw>
                </a:effectLst>
              </a:defRPr>
            </a:lvl5pPr>
          </a:lstStyle>
          <a:p>
            <a:pPr lvl="0"/>
            <a:r>
              <a:rPr lang="en-US" dirty="0"/>
              <a:t>Subtitle</a:t>
            </a:r>
          </a:p>
        </p:txBody>
      </p:sp>
      <p:sp>
        <p:nvSpPr>
          <p:cNvPr id="8" name="Text Placeholder 9">
            <a:extLst>
              <a:ext uri="{FF2B5EF4-FFF2-40B4-BE49-F238E27FC236}">
                <a16:creationId xmlns:a16="http://schemas.microsoft.com/office/drawing/2014/main" id="{82FB3200-FC05-314C-817D-26A42C784B08}"/>
              </a:ext>
            </a:extLst>
          </p:cNvPr>
          <p:cNvSpPr>
            <a:spLocks noGrp="1"/>
          </p:cNvSpPr>
          <p:nvPr>
            <p:ph type="body" sz="quarter" idx="25" hasCustomPrompt="1"/>
          </p:nvPr>
        </p:nvSpPr>
        <p:spPr>
          <a:xfrm>
            <a:off x="342900" y="4070647"/>
            <a:ext cx="11506200" cy="898525"/>
          </a:xfrm>
          <a:prstGeom prst="rect">
            <a:avLst/>
          </a:prstGeom>
        </p:spPr>
        <p:txBody>
          <a:bodyPr>
            <a:noAutofit/>
          </a:bodyPr>
          <a:lstStyle>
            <a:lvl1pPr>
              <a:lnSpc>
                <a:spcPct val="100000"/>
              </a:lnSpc>
              <a:spcBef>
                <a:spcPts val="0"/>
              </a:spcBef>
              <a:buFontTx/>
              <a:buNone/>
              <a:defRPr sz="2400" b="0" spc="0">
                <a:solidFill>
                  <a:schemeClr val="tx1"/>
                </a:solidFill>
                <a:effectLst>
                  <a:outerShdw blurRad="38100" dist="12700" dir="5400000" algn="ctr" rotWithShape="0">
                    <a:srgbClr val="000000">
                      <a:alpha val="10000"/>
                    </a:srgbClr>
                  </a:outerShdw>
                </a:effectLst>
              </a:defRPr>
            </a:lvl1pPr>
            <a:lvl2pPr>
              <a:spcAft>
                <a:spcPts val="0"/>
              </a:spcAft>
              <a:buFontTx/>
              <a:buNone/>
              <a:defRPr sz="2400" b="0" spc="0">
                <a:solidFill>
                  <a:schemeClr val="bg1"/>
                </a:solidFill>
                <a:effectLst>
                  <a:outerShdw blurRad="38100" dist="12700" dir="5400000" algn="ctr" rotWithShape="0">
                    <a:srgbClr val="000000">
                      <a:alpha val="10000"/>
                    </a:srgbClr>
                  </a:outerShdw>
                </a:effectLst>
              </a:defRPr>
            </a:lvl2pPr>
            <a:lvl3pPr>
              <a:lnSpc>
                <a:spcPct val="100000"/>
              </a:lnSpc>
              <a:spcBef>
                <a:spcPts val="0"/>
              </a:spcBef>
              <a:buFontTx/>
              <a:buNone/>
              <a:defRPr sz="2400" b="0" spc="0">
                <a:solidFill>
                  <a:schemeClr val="bg1"/>
                </a:solidFill>
                <a:effectLst>
                  <a:outerShdw blurRad="38100" dist="12700" dir="5400000" algn="ctr" rotWithShape="0">
                    <a:srgbClr val="000000">
                      <a:alpha val="10000"/>
                    </a:srgbClr>
                  </a:outerShdw>
                </a:effectLst>
              </a:defRPr>
            </a:lvl3pPr>
            <a:lvl4pPr>
              <a:spcAft>
                <a:spcPts val="0"/>
              </a:spcAft>
              <a:buFontTx/>
              <a:buNone/>
              <a:defRPr sz="2400" b="0" spc="0">
                <a:solidFill>
                  <a:schemeClr val="bg1"/>
                </a:solidFill>
                <a:effectLst>
                  <a:outerShdw blurRad="38100" dist="12700" dir="5400000" algn="ctr" rotWithShape="0">
                    <a:srgbClr val="000000">
                      <a:alpha val="10000"/>
                    </a:srgbClr>
                  </a:outerShdw>
                </a:effectLst>
              </a:defRPr>
            </a:lvl4pPr>
            <a:lvl5pPr marL="0" indent="0">
              <a:spcAft>
                <a:spcPts val="0"/>
              </a:spcAft>
              <a:buFontTx/>
              <a:buNone/>
              <a:defRPr sz="2400" b="0" spc="0">
                <a:solidFill>
                  <a:schemeClr val="bg1"/>
                </a:solidFill>
                <a:effectLst>
                  <a:outerShdw blurRad="38100" dist="12700" dir="5400000" algn="ctr" rotWithShape="0">
                    <a:srgbClr val="000000">
                      <a:alpha val="10000"/>
                    </a:srgbClr>
                  </a:outerShdw>
                </a:effectLst>
              </a:defRPr>
            </a:lvl5pPr>
          </a:lstStyle>
          <a:p>
            <a:pPr lvl="0"/>
            <a:r>
              <a:rPr lang="en-US" dirty="0"/>
              <a:t>Speaker or Date</a:t>
            </a:r>
          </a:p>
        </p:txBody>
      </p:sp>
      <p:sp>
        <p:nvSpPr>
          <p:cNvPr id="11" name="Title 5">
            <a:extLst>
              <a:ext uri="{FF2B5EF4-FFF2-40B4-BE49-F238E27FC236}">
                <a16:creationId xmlns:a16="http://schemas.microsoft.com/office/drawing/2014/main" id="{69ED4049-B7CA-DA44-9DB9-BBA76C135AE8}"/>
              </a:ext>
            </a:extLst>
          </p:cNvPr>
          <p:cNvSpPr>
            <a:spLocks noGrp="1"/>
          </p:cNvSpPr>
          <p:nvPr>
            <p:ph type="title" hasCustomPrompt="1"/>
          </p:nvPr>
        </p:nvSpPr>
        <p:spPr>
          <a:xfrm>
            <a:off x="342900" y="854777"/>
            <a:ext cx="11506200" cy="2743200"/>
          </a:xfrm>
        </p:spPr>
        <p:txBody>
          <a:bodyPr bIns="0" anchor="b">
            <a:noAutofit/>
          </a:bodyPr>
          <a:lstStyle>
            <a:lvl1pPr>
              <a:defRPr sz="5400" spc="-200" baseline="0">
                <a:solidFill>
                  <a:schemeClr val="tx1"/>
                </a:solidFill>
                <a:effectLst>
                  <a:outerShdw blurRad="38100" dist="12700" dir="5400000" algn="ctr" rotWithShape="0">
                    <a:srgbClr val="000000">
                      <a:alpha val="10000"/>
                    </a:srgbClr>
                  </a:outerShdw>
                </a:effectLst>
              </a:defRPr>
            </a:lvl1pPr>
          </a:lstStyle>
          <a:p>
            <a:r>
              <a:rPr lang="en-US" dirty="0"/>
              <a:t>Title</a:t>
            </a:r>
          </a:p>
        </p:txBody>
      </p:sp>
      <p:grpSp>
        <p:nvGrpSpPr>
          <p:cNvPr id="22" name="Group 21">
            <a:extLst>
              <a:ext uri="{FF2B5EF4-FFF2-40B4-BE49-F238E27FC236}">
                <a16:creationId xmlns:a16="http://schemas.microsoft.com/office/drawing/2014/main" id="{4BC5EB18-CFAA-564E-B0A0-4CB41693C4E3}"/>
              </a:ext>
            </a:extLst>
          </p:cNvPr>
          <p:cNvGrpSpPr/>
          <p:nvPr userDrawn="1"/>
        </p:nvGrpSpPr>
        <p:grpSpPr>
          <a:xfrm>
            <a:off x="8761444" y="5451834"/>
            <a:ext cx="3023197" cy="824055"/>
            <a:chOff x="1233488" y="677863"/>
            <a:chExt cx="2882900" cy="785813"/>
          </a:xfrm>
          <a:solidFill>
            <a:schemeClr val="tx2"/>
          </a:solidFill>
        </p:grpSpPr>
        <p:sp>
          <p:nvSpPr>
            <p:cNvPr id="23" name="Freeform 35">
              <a:extLst>
                <a:ext uri="{FF2B5EF4-FFF2-40B4-BE49-F238E27FC236}">
                  <a16:creationId xmlns:a16="http://schemas.microsoft.com/office/drawing/2014/main" id="{62A513C5-C1D3-324A-B650-240D33E37E88}"/>
                </a:ext>
              </a:extLst>
            </p:cNvPr>
            <p:cNvSpPr>
              <a:spLocks/>
            </p:cNvSpPr>
            <p:nvPr/>
          </p:nvSpPr>
          <p:spPr bwMode="auto">
            <a:xfrm>
              <a:off x="2346326" y="944563"/>
              <a:ext cx="417513" cy="354013"/>
            </a:xfrm>
            <a:custGeom>
              <a:avLst/>
              <a:gdLst>
                <a:gd name="T0" fmla="*/ 310 w 525"/>
                <a:gd name="T1" fmla="*/ 445 h 445"/>
                <a:gd name="T2" fmla="*/ 250 w 525"/>
                <a:gd name="T3" fmla="*/ 440 h 445"/>
                <a:gd name="T4" fmla="*/ 193 w 525"/>
                <a:gd name="T5" fmla="*/ 428 h 445"/>
                <a:gd name="T6" fmla="*/ 140 w 525"/>
                <a:gd name="T7" fmla="*/ 409 h 445"/>
                <a:gd name="T8" fmla="*/ 94 w 525"/>
                <a:gd name="T9" fmla="*/ 383 h 445"/>
                <a:gd name="T10" fmla="*/ 55 w 525"/>
                <a:gd name="T11" fmla="*/ 350 h 445"/>
                <a:gd name="T12" fmla="*/ 25 w 525"/>
                <a:gd name="T13" fmla="*/ 313 h 445"/>
                <a:gd name="T14" fmla="*/ 14 w 525"/>
                <a:gd name="T15" fmla="*/ 291 h 445"/>
                <a:gd name="T16" fmla="*/ 7 w 525"/>
                <a:gd name="T17" fmla="*/ 269 h 445"/>
                <a:gd name="T18" fmla="*/ 1 w 525"/>
                <a:gd name="T19" fmla="*/ 246 h 445"/>
                <a:gd name="T20" fmla="*/ 0 w 525"/>
                <a:gd name="T21" fmla="*/ 222 h 445"/>
                <a:gd name="T22" fmla="*/ 0 w 525"/>
                <a:gd name="T23" fmla="*/ 210 h 445"/>
                <a:gd name="T24" fmla="*/ 3 w 525"/>
                <a:gd name="T25" fmla="*/ 187 h 445"/>
                <a:gd name="T26" fmla="*/ 11 w 525"/>
                <a:gd name="T27" fmla="*/ 164 h 445"/>
                <a:gd name="T28" fmla="*/ 19 w 525"/>
                <a:gd name="T29" fmla="*/ 143 h 445"/>
                <a:gd name="T30" fmla="*/ 38 w 525"/>
                <a:gd name="T31" fmla="*/ 113 h 445"/>
                <a:gd name="T32" fmla="*/ 73 w 525"/>
                <a:gd name="T33" fmla="*/ 78 h 445"/>
                <a:gd name="T34" fmla="*/ 116 w 525"/>
                <a:gd name="T35" fmla="*/ 48 h 445"/>
                <a:gd name="T36" fmla="*/ 166 w 525"/>
                <a:gd name="T37" fmla="*/ 25 h 445"/>
                <a:gd name="T38" fmla="*/ 221 w 525"/>
                <a:gd name="T39" fmla="*/ 9 h 445"/>
                <a:gd name="T40" fmla="*/ 281 w 525"/>
                <a:gd name="T41" fmla="*/ 1 h 445"/>
                <a:gd name="T42" fmla="*/ 311 w 525"/>
                <a:gd name="T43" fmla="*/ 0 h 445"/>
                <a:gd name="T44" fmla="*/ 364 w 525"/>
                <a:gd name="T45" fmla="*/ 3 h 445"/>
                <a:gd name="T46" fmla="*/ 416 w 525"/>
                <a:gd name="T47" fmla="*/ 14 h 445"/>
                <a:gd name="T48" fmla="*/ 468 w 525"/>
                <a:gd name="T49" fmla="*/ 32 h 445"/>
                <a:gd name="T50" fmla="*/ 523 w 525"/>
                <a:gd name="T51" fmla="*/ 58 h 445"/>
                <a:gd name="T52" fmla="*/ 471 w 525"/>
                <a:gd name="T53" fmla="*/ 124 h 445"/>
                <a:gd name="T54" fmla="*/ 434 w 525"/>
                <a:gd name="T55" fmla="*/ 108 h 445"/>
                <a:gd name="T56" fmla="*/ 396 w 525"/>
                <a:gd name="T57" fmla="*/ 98 h 445"/>
                <a:gd name="T58" fmla="*/ 355 w 525"/>
                <a:gd name="T59" fmla="*/ 90 h 445"/>
                <a:gd name="T60" fmla="*/ 311 w 525"/>
                <a:gd name="T61" fmla="*/ 88 h 445"/>
                <a:gd name="T62" fmla="*/ 298 w 525"/>
                <a:gd name="T63" fmla="*/ 89 h 445"/>
                <a:gd name="T64" fmla="*/ 271 w 525"/>
                <a:gd name="T65" fmla="*/ 93 h 445"/>
                <a:gd name="T66" fmla="*/ 246 w 525"/>
                <a:gd name="T67" fmla="*/ 100 h 445"/>
                <a:gd name="T68" fmla="*/ 222 w 525"/>
                <a:gd name="T69" fmla="*/ 112 h 445"/>
                <a:gd name="T70" fmla="*/ 200 w 525"/>
                <a:gd name="T71" fmla="*/ 128 h 445"/>
                <a:gd name="T72" fmla="*/ 182 w 525"/>
                <a:gd name="T73" fmla="*/ 150 h 445"/>
                <a:gd name="T74" fmla="*/ 170 w 525"/>
                <a:gd name="T75" fmla="*/ 175 h 445"/>
                <a:gd name="T76" fmla="*/ 163 w 525"/>
                <a:gd name="T77" fmla="*/ 205 h 445"/>
                <a:gd name="T78" fmla="*/ 162 w 525"/>
                <a:gd name="T79" fmla="*/ 222 h 445"/>
                <a:gd name="T80" fmla="*/ 165 w 525"/>
                <a:gd name="T81" fmla="*/ 256 h 445"/>
                <a:gd name="T82" fmla="*/ 175 w 525"/>
                <a:gd name="T83" fmla="*/ 284 h 445"/>
                <a:gd name="T84" fmla="*/ 191 w 525"/>
                <a:gd name="T85" fmla="*/ 306 h 445"/>
                <a:gd name="T86" fmla="*/ 210 w 525"/>
                <a:gd name="T87" fmla="*/ 326 h 445"/>
                <a:gd name="T88" fmla="*/ 233 w 525"/>
                <a:gd name="T89" fmla="*/ 339 h 445"/>
                <a:gd name="T90" fmla="*/ 258 w 525"/>
                <a:gd name="T91" fmla="*/ 349 h 445"/>
                <a:gd name="T92" fmla="*/ 285 w 525"/>
                <a:gd name="T93" fmla="*/ 355 h 445"/>
                <a:gd name="T94" fmla="*/ 311 w 525"/>
                <a:gd name="T95" fmla="*/ 357 h 445"/>
                <a:gd name="T96" fmla="*/ 333 w 525"/>
                <a:gd name="T97" fmla="*/ 356 h 445"/>
                <a:gd name="T98" fmla="*/ 375 w 525"/>
                <a:gd name="T99" fmla="*/ 352 h 445"/>
                <a:gd name="T100" fmla="*/ 416 w 525"/>
                <a:gd name="T101" fmla="*/ 344 h 445"/>
                <a:gd name="T102" fmla="*/ 455 w 525"/>
                <a:gd name="T103" fmla="*/ 332 h 445"/>
                <a:gd name="T104" fmla="*/ 525 w 525"/>
                <a:gd name="T105" fmla="*/ 393 h 445"/>
                <a:gd name="T106" fmla="*/ 501 w 525"/>
                <a:gd name="T107" fmla="*/ 405 h 445"/>
                <a:gd name="T108" fmla="*/ 451 w 525"/>
                <a:gd name="T109" fmla="*/ 425 h 445"/>
                <a:gd name="T110" fmla="*/ 397 w 525"/>
                <a:gd name="T111" fmla="*/ 438 h 445"/>
                <a:gd name="T112" fmla="*/ 340 w 525"/>
                <a:gd name="T113" fmla="*/ 444 h 445"/>
                <a:gd name="T114" fmla="*/ 310 w 525"/>
                <a:gd name="T115"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5" h="445">
                  <a:moveTo>
                    <a:pt x="310" y="445"/>
                  </a:moveTo>
                  <a:lnTo>
                    <a:pt x="310" y="445"/>
                  </a:lnTo>
                  <a:lnTo>
                    <a:pt x="280" y="444"/>
                  </a:lnTo>
                  <a:lnTo>
                    <a:pt x="250" y="440"/>
                  </a:lnTo>
                  <a:lnTo>
                    <a:pt x="221" y="436"/>
                  </a:lnTo>
                  <a:lnTo>
                    <a:pt x="193" y="428"/>
                  </a:lnTo>
                  <a:lnTo>
                    <a:pt x="165" y="420"/>
                  </a:lnTo>
                  <a:lnTo>
                    <a:pt x="140" y="409"/>
                  </a:lnTo>
                  <a:lnTo>
                    <a:pt x="116" y="397"/>
                  </a:lnTo>
                  <a:lnTo>
                    <a:pt x="94" y="383"/>
                  </a:lnTo>
                  <a:lnTo>
                    <a:pt x="73" y="367"/>
                  </a:lnTo>
                  <a:lnTo>
                    <a:pt x="55" y="350"/>
                  </a:lnTo>
                  <a:lnTo>
                    <a:pt x="38" y="332"/>
                  </a:lnTo>
                  <a:lnTo>
                    <a:pt x="25" y="313"/>
                  </a:lnTo>
                  <a:lnTo>
                    <a:pt x="19" y="302"/>
                  </a:lnTo>
                  <a:lnTo>
                    <a:pt x="14" y="291"/>
                  </a:lnTo>
                  <a:lnTo>
                    <a:pt x="11" y="280"/>
                  </a:lnTo>
                  <a:lnTo>
                    <a:pt x="7" y="269"/>
                  </a:lnTo>
                  <a:lnTo>
                    <a:pt x="3" y="258"/>
                  </a:lnTo>
                  <a:lnTo>
                    <a:pt x="1" y="246"/>
                  </a:lnTo>
                  <a:lnTo>
                    <a:pt x="0" y="234"/>
                  </a:lnTo>
                  <a:lnTo>
                    <a:pt x="0" y="222"/>
                  </a:lnTo>
                  <a:lnTo>
                    <a:pt x="0" y="222"/>
                  </a:lnTo>
                  <a:lnTo>
                    <a:pt x="0" y="210"/>
                  </a:lnTo>
                  <a:lnTo>
                    <a:pt x="1" y="199"/>
                  </a:lnTo>
                  <a:lnTo>
                    <a:pt x="3" y="187"/>
                  </a:lnTo>
                  <a:lnTo>
                    <a:pt x="7" y="176"/>
                  </a:lnTo>
                  <a:lnTo>
                    <a:pt x="11" y="164"/>
                  </a:lnTo>
                  <a:lnTo>
                    <a:pt x="14" y="153"/>
                  </a:lnTo>
                  <a:lnTo>
                    <a:pt x="19" y="143"/>
                  </a:lnTo>
                  <a:lnTo>
                    <a:pt x="25" y="133"/>
                  </a:lnTo>
                  <a:lnTo>
                    <a:pt x="38" y="113"/>
                  </a:lnTo>
                  <a:lnTo>
                    <a:pt x="55" y="95"/>
                  </a:lnTo>
                  <a:lnTo>
                    <a:pt x="73" y="78"/>
                  </a:lnTo>
                  <a:lnTo>
                    <a:pt x="94" y="63"/>
                  </a:lnTo>
                  <a:lnTo>
                    <a:pt x="116" y="48"/>
                  </a:lnTo>
                  <a:lnTo>
                    <a:pt x="140" y="36"/>
                  </a:lnTo>
                  <a:lnTo>
                    <a:pt x="166" y="25"/>
                  </a:lnTo>
                  <a:lnTo>
                    <a:pt x="193" y="17"/>
                  </a:lnTo>
                  <a:lnTo>
                    <a:pt x="221" y="9"/>
                  </a:lnTo>
                  <a:lnTo>
                    <a:pt x="251" y="3"/>
                  </a:lnTo>
                  <a:lnTo>
                    <a:pt x="281" y="1"/>
                  </a:lnTo>
                  <a:lnTo>
                    <a:pt x="311" y="0"/>
                  </a:lnTo>
                  <a:lnTo>
                    <a:pt x="311" y="0"/>
                  </a:lnTo>
                  <a:lnTo>
                    <a:pt x="338" y="1"/>
                  </a:lnTo>
                  <a:lnTo>
                    <a:pt x="364" y="3"/>
                  </a:lnTo>
                  <a:lnTo>
                    <a:pt x="390" y="7"/>
                  </a:lnTo>
                  <a:lnTo>
                    <a:pt x="416" y="14"/>
                  </a:lnTo>
                  <a:lnTo>
                    <a:pt x="443" y="22"/>
                  </a:lnTo>
                  <a:lnTo>
                    <a:pt x="468" y="32"/>
                  </a:lnTo>
                  <a:lnTo>
                    <a:pt x="495" y="44"/>
                  </a:lnTo>
                  <a:lnTo>
                    <a:pt x="523" y="58"/>
                  </a:lnTo>
                  <a:lnTo>
                    <a:pt x="471" y="124"/>
                  </a:lnTo>
                  <a:lnTo>
                    <a:pt x="471" y="124"/>
                  </a:lnTo>
                  <a:lnTo>
                    <a:pt x="454" y="116"/>
                  </a:lnTo>
                  <a:lnTo>
                    <a:pt x="434" y="108"/>
                  </a:lnTo>
                  <a:lnTo>
                    <a:pt x="415" y="102"/>
                  </a:lnTo>
                  <a:lnTo>
                    <a:pt x="396" y="98"/>
                  </a:lnTo>
                  <a:lnTo>
                    <a:pt x="375" y="94"/>
                  </a:lnTo>
                  <a:lnTo>
                    <a:pt x="355" y="90"/>
                  </a:lnTo>
                  <a:lnTo>
                    <a:pt x="333" y="89"/>
                  </a:lnTo>
                  <a:lnTo>
                    <a:pt x="311" y="88"/>
                  </a:lnTo>
                  <a:lnTo>
                    <a:pt x="311" y="88"/>
                  </a:lnTo>
                  <a:lnTo>
                    <a:pt x="298" y="89"/>
                  </a:lnTo>
                  <a:lnTo>
                    <a:pt x="285" y="90"/>
                  </a:lnTo>
                  <a:lnTo>
                    <a:pt x="271" y="93"/>
                  </a:lnTo>
                  <a:lnTo>
                    <a:pt x="258" y="95"/>
                  </a:lnTo>
                  <a:lnTo>
                    <a:pt x="246" y="100"/>
                  </a:lnTo>
                  <a:lnTo>
                    <a:pt x="234" y="105"/>
                  </a:lnTo>
                  <a:lnTo>
                    <a:pt x="222" y="112"/>
                  </a:lnTo>
                  <a:lnTo>
                    <a:pt x="211" y="119"/>
                  </a:lnTo>
                  <a:lnTo>
                    <a:pt x="200" y="128"/>
                  </a:lnTo>
                  <a:lnTo>
                    <a:pt x="191" y="137"/>
                  </a:lnTo>
                  <a:lnTo>
                    <a:pt x="182" y="150"/>
                  </a:lnTo>
                  <a:lnTo>
                    <a:pt x="176" y="162"/>
                  </a:lnTo>
                  <a:lnTo>
                    <a:pt x="170" y="175"/>
                  </a:lnTo>
                  <a:lnTo>
                    <a:pt x="165" y="189"/>
                  </a:lnTo>
                  <a:lnTo>
                    <a:pt x="163" y="205"/>
                  </a:lnTo>
                  <a:lnTo>
                    <a:pt x="162" y="222"/>
                  </a:lnTo>
                  <a:lnTo>
                    <a:pt x="162" y="222"/>
                  </a:lnTo>
                  <a:lnTo>
                    <a:pt x="163" y="240"/>
                  </a:lnTo>
                  <a:lnTo>
                    <a:pt x="165" y="256"/>
                  </a:lnTo>
                  <a:lnTo>
                    <a:pt x="170" y="270"/>
                  </a:lnTo>
                  <a:lnTo>
                    <a:pt x="175" y="284"/>
                  </a:lnTo>
                  <a:lnTo>
                    <a:pt x="182" y="296"/>
                  </a:lnTo>
                  <a:lnTo>
                    <a:pt x="191" y="306"/>
                  </a:lnTo>
                  <a:lnTo>
                    <a:pt x="200" y="317"/>
                  </a:lnTo>
                  <a:lnTo>
                    <a:pt x="210" y="326"/>
                  </a:lnTo>
                  <a:lnTo>
                    <a:pt x="221" y="333"/>
                  </a:lnTo>
                  <a:lnTo>
                    <a:pt x="233" y="339"/>
                  </a:lnTo>
                  <a:lnTo>
                    <a:pt x="245" y="345"/>
                  </a:lnTo>
                  <a:lnTo>
                    <a:pt x="258" y="349"/>
                  </a:lnTo>
                  <a:lnTo>
                    <a:pt x="271" y="352"/>
                  </a:lnTo>
                  <a:lnTo>
                    <a:pt x="285" y="355"/>
                  </a:lnTo>
                  <a:lnTo>
                    <a:pt x="298" y="356"/>
                  </a:lnTo>
                  <a:lnTo>
                    <a:pt x="311" y="357"/>
                  </a:lnTo>
                  <a:lnTo>
                    <a:pt x="311" y="357"/>
                  </a:lnTo>
                  <a:lnTo>
                    <a:pt x="333" y="356"/>
                  </a:lnTo>
                  <a:lnTo>
                    <a:pt x="355" y="355"/>
                  </a:lnTo>
                  <a:lnTo>
                    <a:pt x="375" y="352"/>
                  </a:lnTo>
                  <a:lnTo>
                    <a:pt x="396" y="349"/>
                  </a:lnTo>
                  <a:lnTo>
                    <a:pt x="416" y="344"/>
                  </a:lnTo>
                  <a:lnTo>
                    <a:pt x="436" y="338"/>
                  </a:lnTo>
                  <a:lnTo>
                    <a:pt x="455" y="332"/>
                  </a:lnTo>
                  <a:lnTo>
                    <a:pt x="473" y="325"/>
                  </a:lnTo>
                  <a:lnTo>
                    <a:pt x="525" y="393"/>
                  </a:lnTo>
                  <a:lnTo>
                    <a:pt x="525" y="393"/>
                  </a:lnTo>
                  <a:lnTo>
                    <a:pt x="501" y="405"/>
                  </a:lnTo>
                  <a:lnTo>
                    <a:pt x="477" y="415"/>
                  </a:lnTo>
                  <a:lnTo>
                    <a:pt x="451" y="425"/>
                  </a:lnTo>
                  <a:lnTo>
                    <a:pt x="425" y="432"/>
                  </a:lnTo>
                  <a:lnTo>
                    <a:pt x="397" y="438"/>
                  </a:lnTo>
                  <a:lnTo>
                    <a:pt x="369" y="442"/>
                  </a:lnTo>
                  <a:lnTo>
                    <a:pt x="340" y="444"/>
                  </a:lnTo>
                  <a:lnTo>
                    <a:pt x="310" y="445"/>
                  </a:lnTo>
                  <a:lnTo>
                    <a:pt x="310"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4" name="Freeform 36">
              <a:extLst>
                <a:ext uri="{FF2B5EF4-FFF2-40B4-BE49-F238E27FC236}">
                  <a16:creationId xmlns:a16="http://schemas.microsoft.com/office/drawing/2014/main" id="{676D7A07-A67B-1E41-8D47-FC892E9482DB}"/>
                </a:ext>
              </a:extLst>
            </p:cNvPr>
            <p:cNvSpPr>
              <a:spLocks noEditPoints="1"/>
            </p:cNvSpPr>
            <p:nvPr/>
          </p:nvSpPr>
          <p:spPr bwMode="auto">
            <a:xfrm>
              <a:off x="3087688" y="942976"/>
              <a:ext cx="493713" cy="355600"/>
            </a:xfrm>
            <a:custGeom>
              <a:avLst/>
              <a:gdLst>
                <a:gd name="T0" fmla="*/ 459 w 622"/>
                <a:gd name="T1" fmla="*/ 241 h 447"/>
                <a:gd name="T2" fmla="*/ 447 w 622"/>
                <a:gd name="T3" fmla="*/ 285 h 447"/>
                <a:gd name="T4" fmla="*/ 421 w 622"/>
                <a:gd name="T5" fmla="*/ 318 h 447"/>
                <a:gd name="T6" fmla="*/ 389 w 622"/>
                <a:gd name="T7" fmla="*/ 341 h 447"/>
                <a:gd name="T8" fmla="*/ 350 w 622"/>
                <a:gd name="T9" fmla="*/ 354 h 447"/>
                <a:gd name="T10" fmla="*/ 310 w 622"/>
                <a:gd name="T11" fmla="*/ 358 h 447"/>
                <a:gd name="T12" fmla="*/ 285 w 622"/>
                <a:gd name="T13" fmla="*/ 357 h 447"/>
                <a:gd name="T14" fmla="*/ 245 w 622"/>
                <a:gd name="T15" fmla="*/ 346 h 447"/>
                <a:gd name="T16" fmla="*/ 210 w 622"/>
                <a:gd name="T17" fmla="*/ 326 h 447"/>
                <a:gd name="T18" fmla="*/ 182 w 622"/>
                <a:gd name="T19" fmla="*/ 297 h 447"/>
                <a:gd name="T20" fmla="*/ 165 w 622"/>
                <a:gd name="T21" fmla="*/ 258 h 447"/>
                <a:gd name="T22" fmla="*/ 162 w 622"/>
                <a:gd name="T23" fmla="*/ 224 h 447"/>
                <a:gd name="T24" fmla="*/ 169 w 622"/>
                <a:gd name="T25" fmla="*/ 175 h 447"/>
                <a:gd name="T26" fmla="*/ 191 w 622"/>
                <a:gd name="T27" fmla="*/ 139 h 447"/>
                <a:gd name="T28" fmla="*/ 221 w 622"/>
                <a:gd name="T29" fmla="*/ 113 h 447"/>
                <a:gd name="T30" fmla="*/ 258 w 622"/>
                <a:gd name="T31" fmla="*/ 97 h 447"/>
                <a:gd name="T32" fmla="*/ 298 w 622"/>
                <a:gd name="T33" fmla="*/ 90 h 447"/>
                <a:gd name="T34" fmla="*/ 323 w 622"/>
                <a:gd name="T35" fmla="*/ 90 h 447"/>
                <a:gd name="T36" fmla="*/ 363 w 622"/>
                <a:gd name="T37" fmla="*/ 97 h 447"/>
                <a:gd name="T38" fmla="*/ 400 w 622"/>
                <a:gd name="T39" fmla="*/ 113 h 447"/>
                <a:gd name="T40" fmla="*/ 431 w 622"/>
                <a:gd name="T41" fmla="*/ 139 h 447"/>
                <a:gd name="T42" fmla="*/ 451 w 622"/>
                <a:gd name="T43" fmla="*/ 175 h 447"/>
                <a:gd name="T44" fmla="*/ 460 w 622"/>
                <a:gd name="T45" fmla="*/ 224 h 447"/>
                <a:gd name="T46" fmla="*/ 310 w 622"/>
                <a:gd name="T47" fmla="*/ 447 h 447"/>
                <a:gd name="T48" fmla="*/ 401 w 622"/>
                <a:gd name="T49" fmla="*/ 437 h 447"/>
                <a:gd name="T50" fmla="*/ 482 w 622"/>
                <a:gd name="T51" fmla="*/ 411 h 447"/>
                <a:gd name="T52" fmla="*/ 548 w 622"/>
                <a:gd name="T53" fmla="*/ 369 h 447"/>
                <a:gd name="T54" fmla="*/ 596 w 622"/>
                <a:gd name="T55" fmla="*/ 313 h 447"/>
                <a:gd name="T56" fmla="*/ 612 w 622"/>
                <a:gd name="T57" fmla="*/ 282 h 447"/>
                <a:gd name="T58" fmla="*/ 620 w 622"/>
                <a:gd name="T59" fmla="*/ 248 h 447"/>
                <a:gd name="T60" fmla="*/ 622 w 622"/>
                <a:gd name="T61" fmla="*/ 224 h 447"/>
                <a:gd name="T62" fmla="*/ 618 w 622"/>
                <a:gd name="T63" fmla="*/ 189 h 447"/>
                <a:gd name="T64" fmla="*/ 607 w 622"/>
                <a:gd name="T65" fmla="*/ 155 h 447"/>
                <a:gd name="T66" fmla="*/ 583 w 622"/>
                <a:gd name="T67" fmla="*/ 115 h 447"/>
                <a:gd name="T68" fmla="*/ 529 w 622"/>
                <a:gd name="T69" fmla="*/ 63 h 447"/>
                <a:gd name="T70" fmla="*/ 456 w 622"/>
                <a:gd name="T71" fmla="*/ 27 h 447"/>
                <a:gd name="T72" fmla="*/ 372 w 622"/>
                <a:gd name="T73" fmla="*/ 5 h 447"/>
                <a:gd name="T74" fmla="*/ 310 w 622"/>
                <a:gd name="T75" fmla="*/ 0 h 447"/>
                <a:gd name="T76" fmla="*/ 221 w 622"/>
                <a:gd name="T77" fmla="*/ 10 h 447"/>
                <a:gd name="T78" fmla="*/ 140 w 622"/>
                <a:gd name="T79" fmla="*/ 38 h 447"/>
                <a:gd name="T80" fmla="*/ 72 w 622"/>
                <a:gd name="T81" fmla="*/ 79 h 447"/>
                <a:gd name="T82" fmla="*/ 25 w 622"/>
                <a:gd name="T83" fmla="*/ 134 h 447"/>
                <a:gd name="T84" fmla="*/ 10 w 622"/>
                <a:gd name="T85" fmla="*/ 166 h 447"/>
                <a:gd name="T86" fmla="*/ 1 w 622"/>
                <a:gd name="T87" fmla="*/ 200 h 447"/>
                <a:gd name="T88" fmla="*/ 0 w 622"/>
                <a:gd name="T89" fmla="*/ 224 h 447"/>
                <a:gd name="T90" fmla="*/ 4 w 622"/>
                <a:gd name="T91" fmla="*/ 259 h 447"/>
                <a:gd name="T92" fmla="*/ 14 w 622"/>
                <a:gd name="T93" fmla="*/ 293 h 447"/>
                <a:gd name="T94" fmla="*/ 39 w 622"/>
                <a:gd name="T95" fmla="*/ 332 h 447"/>
                <a:gd name="T96" fmla="*/ 93 w 622"/>
                <a:gd name="T97" fmla="*/ 384 h 447"/>
                <a:gd name="T98" fmla="*/ 165 w 622"/>
                <a:gd name="T99" fmla="*/ 421 h 447"/>
                <a:gd name="T100" fmla="*/ 250 w 622"/>
                <a:gd name="T101" fmla="*/ 442 h 447"/>
                <a:gd name="T102" fmla="*/ 310 w 622"/>
                <a:gd name="T103"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2" h="447">
                  <a:moveTo>
                    <a:pt x="460" y="224"/>
                  </a:moveTo>
                  <a:lnTo>
                    <a:pt x="460" y="224"/>
                  </a:lnTo>
                  <a:lnTo>
                    <a:pt x="459" y="241"/>
                  </a:lnTo>
                  <a:lnTo>
                    <a:pt x="456" y="258"/>
                  </a:lnTo>
                  <a:lnTo>
                    <a:pt x="451" y="272"/>
                  </a:lnTo>
                  <a:lnTo>
                    <a:pt x="447" y="285"/>
                  </a:lnTo>
                  <a:lnTo>
                    <a:pt x="439" y="297"/>
                  </a:lnTo>
                  <a:lnTo>
                    <a:pt x="431" y="308"/>
                  </a:lnTo>
                  <a:lnTo>
                    <a:pt x="421" y="318"/>
                  </a:lnTo>
                  <a:lnTo>
                    <a:pt x="412" y="326"/>
                  </a:lnTo>
                  <a:lnTo>
                    <a:pt x="400" y="335"/>
                  </a:lnTo>
                  <a:lnTo>
                    <a:pt x="389" y="341"/>
                  </a:lnTo>
                  <a:lnTo>
                    <a:pt x="375" y="346"/>
                  </a:lnTo>
                  <a:lnTo>
                    <a:pt x="363" y="351"/>
                  </a:lnTo>
                  <a:lnTo>
                    <a:pt x="350" y="354"/>
                  </a:lnTo>
                  <a:lnTo>
                    <a:pt x="337" y="357"/>
                  </a:lnTo>
                  <a:lnTo>
                    <a:pt x="323" y="358"/>
                  </a:lnTo>
                  <a:lnTo>
                    <a:pt x="310" y="358"/>
                  </a:lnTo>
                  <a:lnTo>
                    <a:pt x="310" y="358"/>
                  </a:lnTo>
                  <a:lnTo>
                    <a:pt x="298" y="358"/>
                  </a:lnTo>
                  <a:lnTo>
                    <a:pt x="285" y="357"/>
                  </a:lnTo>
                  <a:lnTo>
                    <a:pt x="272" y="354"/>
                  </a:lnTo>
                  <a:lnTo>
                    <a:pt x="258" y="351"/>
                  </a:lnTo>
                  <a:lnTo>
                    <a:pt x="245" y="346"/>
                  </a:lnTo>
                  <a:lnTo>
                    <a:pt x="233" y="341"/>
                  </a:lnTo>
                  <a:lnTo>
                    <a:pt x="221" y="335"/>
                  </a:lnTo>
                  <a:lnTo>
                    <a:pt x="210" y="326"/>
                  </a:lnTo>
                  <a:lnTo>
                    <a:pt x="200" y="318"/>
                  </a:lnTo>
                  <a:lnTo>
                    <a:pt x="191" y="308"/>
                  </a:lnTo>
                  <a:lnTo>
                    <a:pt x="182" y="297"/>
                  </a:lnTo>
                  <a:lnTo>
                    <a:pt x="175" y="285"/>
                  </a:lnTo>
                  <a:lnTo>
                    <a:pt x="169" y="272"/>
                  </a:lnTo>
                  <a:lnTo>
                    <a:pt x="165" y="258"/>
                  </a:lnTo>
                  <a:lnTo>
                    <a:pt x="163" y="241"/>
                  </a:lnTo>
                  <a:lnTo>
                    <a:pt x="162" y="224"/>
                  </a:lnTo>
                  <a:lnTo>
                    <a:pt x="162" y="224"/>
                  </a:lnTo>
                  <a:lnTo>
                    <a:pt x="163" y="207"/>
                  </a:lnTo>
                  <a:lnTo>
                    <a:pt x="165" y="191"/>
                  </a:lnTo>
                  <a:lnTo>
                    <a:pt x="169" y="175"/>
                  </a:lnTo>
                  <a:lnTo>
                    <a:pt x="175" y="162"/>
                  </a:lnTo>
                  <a:lnTo>
                    <a:pt x="182" y="150"/>
                  </a:lnTo>
                  <a:lnTo>
                    <a:pt x="191" y="139"/>
                  </a:lnTo>
                  <a:lnTo>
                    <a:pt x="200" y="130"/>
                  </a:lnTo>
                  <a:lnTo>
                    <a:pt x="210" y="121"/>
                  </a:lnTo>
                  <a:lnTo>
                    <a:pt x="221" y="113"/>
                  </a:lnTo>
                  <a:lnTo>
                    <a:pt x="233" y="107"/>
                  </a:lnTo>
                  <a:lnTo>
                    <a:pt x="245" y="102"/>
                  </a:lnTo>
                  <a:lnTo>
                    <a:pt x="258" y="97"/>
                  </a:lnTo>
                  <a:lnTo>
                    <a:pt x="272" y="93"/>
                  </a:lnTo>
                  <a:lnTo>
                    <a:pt x="285" y="91"/>
                  </a:lnTo>
                  <a:lnTo>
                    <a:pt x="298" y="90"/>
                  </a:lnTo>
                  <a:lnTo>
                    <a:pt x="310" y="90"/>
                  </a:lnTo>
                  <a:lnTo>
                    <a:pt x="310" y="90"/>
                  </a:lnTo>
                  <a:lnTo>
                    <a:pt x="323" y="90"/>
                  </a:lnTo>
                  <a:lnTo>
                    <a:pt x="337" y="91"/>
                  </a:lnTo>
                  <a:lnTo>
                    <a:pt x="350" y="93"/>
                  </a:lnTo>
                  <a:lnTo>
                    <a:pt x="363" y="97"/>
                  </a:lnTo>
                  <a:lnTo>
                    <a:pt x="375" y="102"/>
                  </a:lnTo>
                  <a:lnTo>
                    <a:pt x="389" y="107"/>
                  </a:lnTo>
                  <a:lnTo>
                    <a:pt x="400" y="113"/>
                  </a:lnTo>
                  <a:lnTo>
                    <a:pt x="412" y="121"/>
                  </a:lnTo>
                  <a:lnTo>
                    <a:pt x="421" y="130"/>
                  </a:lnTo>
                  <a:lnTo>
                    <a:pt x="431" y="139"/>
                  </a:lnTo>
                  <a:lnTo>
                    <a:pt x="439" y="150"/>
                  </a:lnTo>
                  <a:lnTo>
                    <a:pt x="447" y="162"/>
                  </a:lnTo>
                  <a:lnTo>
                    <a:pt x="451" y="175"/>
                  </a:lnTo>
                  <a:lnTo>
                    <a:pt x="456" y="191"/>
                  </a:lnTo>
                  <a:lnTo>
                    <a:pt x="459" y="207"/>
                  </a:lnTo>
                  <a:lnTo>
                    <a:pt x="460" y="224"/>
                  </a:lnTo>
                  <a:lnTo>
                    <a:pt x="460" y="224"/>
                  </a:lnTo>
                  <a:close/>
                  <a:moveTo>
                    <a:pt x="310" y="447"/>
                  </a:moveTo>
                  <a:lnTo>
                    <a:pt x="310" y="447"/>
                  </a:lnTo>
                  <a:lnTo>
                    <a:pt x="342" y="446"/>
                  </a:lnTo>
                  <a:lnTo>
                    <a:pt x="372" y="442"/>
                  </a:lnTo>
                  <a:lnTo>
                    <a:pt x="401" y="437"/>
                  </a:lnTo>
                  <a:lnTo>
                    <a:pt x="429" y="430"/>
                  </a:lnTo>
                  <a:lnTo>
                    <a:pt x="456" y="421"/>
                  </a:lnTo>
                  <a:lnTo>
                    <a:pt x="482" y="411"/>
                  </a:lnTo>
                  <a:lnTo>
                    <a:pt x="506" y="398"/>
                  </a:lnTo>
                  <a:lnTo>
                    <a:pt x="529" y="384"/>
                  </a:lnTo>
                  <a:lnTo>
                    <a:pt x="548" y="369"/>
                  </a:lnTo>
                  <a:lnTo>
                    <a:pt x="567" y="352"/>
                  </a:lnTo>
                  <a:lnTo>
                    <a:pt x="583" y="332"/>
                  </a:lnTo>
                  <a:lnTo>
                    <a:pt x="596" y="313"/>
                  </a:lnTo>
                  <a:lnTo>
                    <a:pt x="602" y="303"/>
                  </a:lnTo>
                  <a:lnTo>
                    <a:pt x="607" y="293"/>
                  </a:lnTo>
                  <a:lnTo>
                    <a:pt x="612" y="282"/>
                  </a:lnTo>
                  <a:lnTo>
                    <a:pt x="616" y="271"/>
                  </a:lnTo>
                  <a:lnTo>
                    <a:pt x="618" y="259"/>
                  </a:lnTo>
                  <a:lnTo>
                    <a:pt x="620" y="248"/>
                  </a:lnTo>
                  <a:lnTo>
                    <a:pt x="622" y="236"/>
                  </a:lnTo>
                  <a:lnTo>
                    <a:pt x="622" y="224"/>
                  </a:lnTo>
                  <a:lnTo>
                    <a:pt x="622" y="224"/>
                  </a:lnTo>
                  <a:lnTo>
                    <a:pt x="622" y="212"/>
                  </a:lnTo>
                  <a:lnTo>
                    <a:pt x="620" y="200"/>
                  </a:lnTo>
                  <a:lnTo>
                    <a:pt x="618" y="189"/>
                  </a:lnTo>
                  <a:lnTo>
                    <a:pt x="616" y="177"/>
                  </a:lnTo>
                  <a:lnTo>
                    <a:pt x="612" y="166"/>
                  </a:lnTo>
                  <a:lnTo>
                    <a:pt x="607" y="155"/>
                  </a:lnTo>
                  <a:lnTo>
                    <a:pt x="602" y="144"/>
                  </a:lnTo>
                  <a:lnTo>
                    <a:pt x="596" y="134"/>
                  </a:lnTo>
                  <a:lnTo>
                    <a:pt x="583" y="115"/>
                  </a:lnTo>
                  <a:lnTo>
                    <a:pt x="567" y="96"/>
                  </a:lnTo>
                  <a:lnTo>
                    <a:pt x="548" y="79"/>
                  </a:lnTo>
                  <a:lnTo>
                    <a:pt x="529" y="63"/>
                  </a:lnTo>
                  <a:lnTo>
                    <a:pt x="506" y="50"/>
                  </a:lnTo>
                  <a:lnTo>
                    <a:pt x="482" y="38"/>
                  </a:lnTo>
                  <a:lnTo>
                    <a:pt x="456" y="27"/>
                  </a:lnTo>
                  <a:lnTo>
                    <a:pt x="429" y="17"/>
                  </a:lnTo>
                  <a:lnTo>
                    <a:pt x="401" y="10"/>
                  </a:lnTo>
                  <a:lnTo>
                    <a:pt x="372" y="5"/>
                  </a:lnTo>
                  <a:lnTo>
                    <a:pt x="342" y="2"/>
                  </a:lnTo>
                  <a:lnTo>
                    <a:pt x="310" y="0"/>
                  </a:lnTo>
                  <a:lnTo>
                    <a:pt x="310" y="0"/>
                  </a:lnTo>
                  <a:lnTo>
                    <a:pt x="280" y="2"/>
                  </a:lnTo>
                  <a:lnTo>
                    <a:pt x="250" y="5"/>
                  </a:lnTo>
                  <a:lnTo>
                    <a:pt x="221" y="10"/>
                  </a:lnTo>
                  <a:lnTo>
                    <a:pt x="193" y="17"/>
                  </a:lnTo>
                  <a:lnTo>
                    <a:pt x="165" y="27"/>
                  </a:lnTo>
                  <a:lnTo>
                    <a:pt x="140" y="38"/>
                  </a:lnTo>
                  <a:lnTo>
                    <a:pt x="116" y="50"/>
                  </a:lnTo>
                  <a:lnTo>
                    <a:pt x="93" y="63"/>
                  </a:lnTo>
                  <a:lnTo>
                    <a:pt x="72" y="79"/>
                  </a:lnTo>
                  <a:lnTo>
                    <a:pt x="54" y="96"/>
                  </a:lnTo>
                  <a:lnTo>
                    <a:pt x="39" y="115"/>
                  </a:lnTo>
                  <a:lnTo>
                    <a:pt x="25" y="134"/>
                  </a:lnTo>
                  <a:lnTo>
                    <a:pt x="19" y="144"/>
                  </a:lnTo>
                  <a:lnTo>
                    <a:pt x="14" y="155"/>
                  </a:lnTo>
                  <a:lnTo>
                    <a:pt x="10" y="166"/>
                  </a:lnTo>
                  <a:lnTo>
                    <a:pt x="6" y="177"/>
                  </a:lnTo>
                  <a:lnTo>
                    <a:pt x="4" y="189"/>
                  </a:lnTo>
                  <a:lnTo>
                    <a:pt x="1" y="200"/>
                  </a:lnTo>
                  <a:lnTo>
                    <a:pt x="0" y="212"/>
                  </a:lnTo>
                  <a:lnTo>
                    <a:pt x="0" y="224"/>
                  </a:lnTo>
                  <a:lnTo>
                    <a:pt x="0" y="224"/>
                  </a:lnTo>
                  <a:lnTo>
                    <a:pt x="0" y="236"/>
                  </a:lnTo>
                  <a:lnTo>
                    <a:pt x="1" y="248"/>
                  </a:lnTo>
                  <a:lnTo>
                    <a:pt x="4" y="259"/>
                  </a:lnTo>
                  <a:lnTo>
                    <a:pt x="6" y="271"/>
                  </a:lnTo>
                  <a:lnTo>
                    <a:pt x="10" y="282"/>
                  </a:lnTo>
                  <a:lnTo>
                    <a:pt x="14" y="293"/>
                  </a:lnTo>
                  <a:lnTo>
                    <a:pt x="19" y="303"/>
                  </a:lnTo>
                  <a:lnTo>
                    <a:pt x="25" y="313"/>
                  </a:lnTo>
                  <a:lnTo>
                    <a:pt x="39" y="332"/>
                  </a:lnTo>
                  <a:lnTo>
                    <a:pt x="54" y="352"/>
                  </a:lnTo>
                  <a:lnTo>
                    <a:pt x="72" y="369"/>
                  </a:lnTo>
                  <a:lnTo>
                    <a:pt x="93" y="384"/>
                  </a:lnTo>
                  <a:lnTo>
                    <a:pt x="116" y="398"/>
                  </a:lnTo>
                  <a:lnTo>
                    <a:pt x="140" y="411"/>
                  </a:lnTo>
                  <a:lnTo>
                    <a:pt x="165" y="421"/>
                  </a:lnTo>
                  <a:lnTo>
                    <a:pt x="193" y="430"/>
                  </a:lnTo>
                  <a:lnTo>
                    <a:pt x="221" y="437"/>
                  </a:lnTo>
                  <a:lnTo>
                    <a:pt x="250" y="442"/>
                  </a:lnTo>
                  <a:lnTo>
                    <a:pt x="280" y="446"/>
                  </a:lnTo>
                  <a:lnTo>
                    <a:pt x="310" y="447"/>
                  </a:lnTo>
                  <a:lnTo>
                    <a:pt x="31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5" name="Freeform 37">
              <a:extLst>
                <a:ext uri="{FF2B5EF4-FFF2-40B4-BE49-F238E27FC236}">
                  <a16:creationId xmlns:a16="http://schemas.microsoft.com/office/drawing/2014/main" id="{D09EE4EF-56AB-434E-8F80-AD57A8173D2C}"/>
                </a:ext>
              </a:extLst>
            </p:cNvPr>
            <p:cNvSpPr>
              <a:spLocks/>
            </p:cNvSpPr>
            <p:nvPr/>
          </p:nvSpPr>
          <p:spPr bwMode="auto">
            <a:xfrm>
              <a:off x="3633788" y="938213"/>
              <a:ext cx="360363" cy="350838"/>
            </a:xfrm>
            <a:custGeom>
              <a:avLst/>
              <a:gdLst>
                <a:gd name="T0" fmla="*/ 155 w 454"/>
                <a:gd name="T1" fmla="*/ 442 h 442"/>
                <a:gd name="T2" fmla="*/ 155 w 454"/>
                <a:gd name="T3" fmla="*/ 177 h 442"/>
                <a:gd name="T4" fmla="*/ 159 w 454"/>
                <a:gd name="T5" fmla="*/ 149 h 442"/>
                <a:gd name="T6" fmla="*/ 174 w 454"/>
                <a:gd name="T7" fmla="*/ 125 h 442"/>
                <a:gd name="T8" fmla="*/ 185 w 454"/>
                <a:gd name="T9" fmla="*/ 114 h 442"/>
                <a:gd name="T10" fmla="*/ 198 w 454"/>
                <a:gd name="T11" fmla="*/ 105 h 442"/>
                <a:gd name="T12" fmla="*/ 214 w 454"/>
                <a:gd name="T13" fmla="*/ 101 h 442"/>
                <a:gd name="T14" fmla="*/ 232 w 454"/>
                <a:gd name="T15" fmla="*/ 98 h 442"/>
                <a:gd name="T16" fmla="*/ 245 w 454"/>
                <a:gd name="T17" fmla="*/ 99 h 442"/>
                <a:gd name="T18" fmla="*/ 268 w 454"/>
                <a:gd name="T19" fmla="*/ 108 h 442"/>
                <a:gd name="T20" fmla="*/ 287 w 454"/>
                <a:gd name="T21" fmla="*/ 122 h 442"/>
                <a:gd name="T22" fmla="*/ 298 w 454"/>
                <a:gd name="T23" fmla="*/ 142 h 442"/>
                <a:gd name="T24" fmla="*/ 299 w 454"/>
                <a:gd name="T25" fmla="*/ 152 h 442"/>
                <a:gd name="T26" fmla="*/ 454 w 454"/>
                <a:gd name="T27" fmla="*/ 442 h 442"/>
                <a:gd name="T28" fmla="*/ 454 w 454"/>
                <a:gd name="T29" fmla="*/ 144 h 442"/>
                <a:gd name="T30" fmla="*/ 450 w 454"/>
                <a:gd name="T31" fmla="*/ 116 h 442"/>
                <a:gd name="T32" fmla="*/ 439 w 454"/>
                <a:gd name="T33" fmla="*/ 89 h 442"/>
                <a:gd name="T34" fmla="*/ 421 w 454"/>
                <a:gd name="T35" fmla="*/ 64 h 442"/>
                <a:gd name="T36" fmla="*/ 400 w 454"/>
                <a:gd name="T37" fmla="*/ 43 h 442"/>
                <a:gd name="T38" fmla="*/ 372 w 454"/>
                <a:gd name="T39" fmla="*/ 26 h 442"/>
                <a:gd name="T40" fmla="*/ 341 w 454"/>
                <a:gd name="T41" fmla="*/ 12 h 442"/>
                <a:gd name="T42" fmla="*/ 307 w 454"/>
                <a:gd name="T43" fmla="*/ 4 h 442"/>
                <a:gd name="T44" fmla="*/ 269 w 454"/>
                <a:gd name="T45" fmla="*/ 0 h 442"/>
                <a:gd name="T46" fmla="*/ 267 w 454"/>
                <a:gd name="T47" fmla="*/ 0 h 442"/>
                <a:gd name="T48" fmla="*/ 263 w 454"/>
                <a:gd name="T49" fmla="*/ 0 h 442"/>
                <a:gd name="T50" fmla="*/ 249 w 454"/>
                <a:gd name="T51" fmla="*/ 2 h 442"/>
                <a:gd name="T52" fmla="*/ 219 w 454"/>
                <a:gd name="T53" fmla="*/ 5 h 442"/>
                <a:gd name="T54" fmla="*/ 190 w 454"/>
                <a:gd name="T55" fmla="*/ 14 h 442"/>
                <a:gd name="T56" fmla="*/ 163 w 454"/>
                <a:gd name="T57" fmla="*/ 26 h 442"/>
                <a:gd name="T58" fmla="*/ 151 w 454"/>
                <a:gd name="T59" fmla="*/ 33 h 442"/>
                <a:gd name="T60" fmla="*/ 147 w 454"/>
                <a:gd name="T61" fmla="*/ 28 h 442"/>
                <a:gd name="T62" fmla="*/ 129 w 454"/>
                <a:gd name="T63" fmla="*/ 17 h 442"/>
                <a:gd name="T64" fmla="*/ 83 w 454"/>
                <a:gd name="T65" fmla="*/ 8 h 442"/>
                <a:gd name="T66" fmla="*/ 0 w 454"/>
                <a:gd name="T67" fmla="*/ 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42">
                  <a:moveTo>
                    <a:pt x="0" y="442"/>
                  </a:moveTo>
                  <a:lnTo>
                    <a:pt x="155" y="442"/>
                  </a:lnTo>
                  <a:lnTo>
                    <a:pt x="155" y="177"/>
                  </a:lnTo>
                  <a:lnTo>
                    <a:pt x="155" y="177"/>
                  </a:lnTo>
                  <a:lnTo>
                    <a:pt x="156" y="163"/>
                  </a:lnTo>
                  <a:lnTo>
                    <a:pt x="159" y="149"/>
                  </a:lnTo>
                  <a:lnTo>
                    <a:pt x="165" y="136"/>
                  </a:lnTo>
                  <a:lnTo>
                    <a:pt x="174" y="125"/>
                  </a:lnTo>
                  <a:lnTo>
                    <a:pt x="180" y="119"/>
                  </a:lnTo>
                  <a:lnTo>
                    <a:pt x="185" y="114"/>
                  </a:lnTo>
                  <a:lnTo>
                    <a:pt x="192" y="109"/>
                  </a:lnTo>
                  <a:lnTo>
                    <a:pt x="198" y="105"/>
                  </a:lnTo>
                  <a:lnTo>
                    <a:pt x="207" y="103"/>
                  </a:lnTo>
                  <a:lnTo>
                    <a:pt x="214" y="101"/>
                  </a:lnTo>
                  <a:lnTo>
                    <a:pt x="222" y="99"/>
                  </a:lnTo>
                  <a:lnTo>
                    <a:pt x="232" y="98"/>
                  </a:lnTo>
                  <a:lnTo>
                    <a:pt x="232" y="98"/>
                  </a:lnTo>
                  <a:lnTo>
                    <a:pt x="245" y="99"/>
                  </a:lnTo>
                  <a:lnTo>
                    <a:pt x="257" y="103"/>
                  </a:lnTo>
                  <a:lnTo>
                    <a:pt x="268" y="108"/>
                  </a:lnTo>
                  <a:lnTo>
                    <a:pt x="279" y="114"/>
                  </a:lnTo>
                  <a:lnTo>
                    <a:pt x="287" y="122"/>
                  </a:lnTo>
                  <a:lnTo>
                    <a:pt x="295" y="132"/>
                  </a:lnTo>
                  <a:lnTo>
                    <a:pt x="298" y="142"/>
                  </a:lnTo>
                  <a:lnTo>
                    <a:pt x="299" y="146"/>
                  </a:lnTo>
                  <a:lnTo>
                    <a:pt x="299" y="152"/>
                  </a:lnTo>
                  <a:lnTo>
                    <a:pt x="299" y="442"/>
                  </a:lnTo>
                  <a:lnTo>
                    <a:pt x="454" y="442"/>
                  </a:lnTo>
                  <a:lnTo>
                    <a:pt x="454" y="144"/>
                  </a:lnTo>
                  <a:lnTo>
                    <a:pt x="454" y="144"/>
                  </a:lnTo>
                  <a:lnTo>
                    <a:pt x="453" y="130"/>
                  </a:lnTo>
                  <a:lnTo>
                    <a:pt x="450" y="116"/>
                  </a:lnTo>
                  <a:lnTo>
                    <a:pt x="446" y="102"/>
                  </a:lnTo>
                  <a:lnTo>
                    <a:pt x="439" y="89"/>
                  </a:lnTo>
                  <a:lnTo>
                    <a:pt x="431" y="76"/>
                  </a:lnTo>
                  <a:lnTo>
                    <a:pt x="421" y="64"/>
                  </a:lnTo>
                  <a:lnTo>
                    <a:pt x="411" y="53"/>
                  </a:lnTo>
                  <a:lnTo>
                    <a:pt x="400" y="43"/>
                  </a:lnTo>
                  <a:lnTo>
                    <a:pt x="386" y="34"/>
                  </a:lnTo>
                  <a:lnTo>
                    <a:pt x="372" y="26"/>
                  </a:lnTo>
                  <a:lnTo>
                    <a:pt x="356" y="18"/>
                  </a:lnTo>
                  <a:lnTo>
                    <a:pt x="341" y="12"/>
                  </a:lnTo>
                  <a:lnTo>
                    <a:pt x="324" y="8"/>
                  </a:lnTo>
                  <a:lnTo>
                    <a:pt x="307" y="4"/>
                  </a:lnTo>
                  <a:lnTo>
                    <a:pt x="289" y="2"/>
                  </a:lnTo>
                  <a:lnTo>
                    <a:pt x="269" y="0"/>
                  </a:lnTo>
                  <a:lnTo>
                    <a:pt x="269" y="0"/>
                  </a:lnTo>
                  <a:lnTo>
                    <a:pt x="267" y="0"/>
                  </a:lnTo>
                  <a:lnTo>
                    <a:pt x="267" y="0"/>
                  </a:lnTo>
                  <a:lnTo>
                    <a:pt x="263" y="0"/>
                  </a:lnTo>
                  <a:lnTo>
                    <a:pt x="263" y="0"/>
                  </a:lnTo>
                  <a:lnTo>
                    <a:pt x="249" y="2"/>
                  </a:lnTo>
                  <a:lnTo>
                    <a:pt x="233" y="3"/>
                  </a:lnTo>
                  <a:lnTo>
                    <a:pt x="219" y="5"/>
                  </a:lnTo>
                  <a:lnTo>
                    <a:pt x="204" y="9"/>
                  </a:lnTo>
                  <a:lnTo>
                    <a:pt x="190" y="14"/>
                  </a:lnTo>
                  <a:lnTo>
                    <a:pt x="176" y="20"/>
                  </a:lnTo>
                  <a:lnTo>
                    <a:pt x="163" y="26"/>
                  </a:lnTo>
                  <a:lnTo>
                    <a:pt x="151" y="33"/>
                  </a:lnTo>
                  <a:lnTo>
                    <a:pt x="151" y="33"/>
                  </a:lnTo>
                  <a:lnTo>
                    <a:pt x="150" y="32"/>
                  </a:lnTo>
                  <a:lnTo>
                    <a:pt x="147" y="28"/>
                  </a:lnTo>
                  <a:lnTo>
                    <a:pt x="140" y="23"/>
                  </a:lnTo>
                  <a:lnTo>
                    <a:pt x="129" y="17"/>
                  </a:lnTo>
                  <a:lnTo>
                    <a:pt x="110" y="12"/>
                  </a:lnTo>
                  <a:lnTo>
                    <a:pt x="83" y="8"/>
                  </a:lnTo>
                  <a:lnTo>
                    <a:pt x="47" y="5"/>
                  </a:lnTo>
                  <a:lnTo>
                    <a:pt x="0" y="4"/>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6" name="Rectangle 38">
              <a:extLst>
                <a:ext uri="{FF2B5EF4-FFF2-40B4-BE49-F238E27FC236}">
                  <a16:creationId xmlns:a16="http://schemas.microsoft.com/office/drawing/2014/main" id="{7A1E611A-7396-4348-9833-DF2570E30092}"/>
                </a:ext>
              </a:extLst>
            </p:cNvPr>
            <p:cNvSpPr>
              <a:spLocks noChangeArrowheads="1"/>
            </p:cNvSpPr>
            <p:nvPr/>
          </p:nvSpPr>
          <p:spPr bwMode="auto">
            <a:xfrm>
              <a:off x="2168526" y="952501"/>
              <a:ext cx="120650" cy="336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7" name="Freeform 39">
              <a:extLst>
                <a:ext uri="{FF2B5EF4-FFF2-40B4-BE49-F238E27FC236}">
                  <a16:creationId xmlns:a16="http://schemas.microsoft.com/office/drawing/2014/main" id="{C08C88CC-0CC4-9F48-9CF6-FC77117524A1}"/>
                </a:ext>
              </a:extLst>
            </p:cNvPr>
            <p:cNvSpPr>
              <a:spLocks/>
            </p:cNvSpPr>
            <p:nvPr/>
          </p:nvSpPr>
          <p:spPr bwMode="auto">
            <a:xfrm>
              <a:off x="2820988" y="946151"/>
              <a:ext cx="252413" cy="342900"/>
            </a:xfrm>
            <a:custGeom>
              <a:avLst/>
              <a:gdLst>
                <a:gd name="T0" fmla="*/ 0 w 319"/>
                <a:gd name="T1" fmla="*/ 432 h 432"/>
                <a:gd name="T2" fmla="*/ 151 w 319"/>
                <a:gd name="T3" fmla="*/ 432 h 432"/>
                <a:gd name="T4" fmla="*/ 151 w 319"/>
                <a:gd name="T5" fmla="*/ 175 h 432"/>
                <a:gd name="T6" fmla="*/ 151 w 319"/>
                <a:gd name="T7" fmla="*/ 175 h 432"/>
                <a:gd name="T8" fmla="*/ 152 w 319"/>
                <a:gd name="T9" fmla="*/ 167 h 432"/>
                <a:gd name="T10" fmla="*/ 153 w 319"/>
                <a:gd name="T11" fmla="*/ 159 h 432"/>
                <a:gd name="T12" fmla="*/ 156 w 319"/>
                <a:gd name="T13" fmla="*/ 153 h 432"/>
                <a:gd name="T14" fmla="*/ 159 w 319"/>
                <a:gd name="T15" fmla="*/ 146 h 432"/>
                <a:gd name="T16" fmla="*/ 164 w 319"/>
                <a:gd name="T17" fmla="*/ 140 h 432"/>
                <a:gd name="T18" fmla="*/ 169 w 319"/>
                <a:gd name="T19" fmla="*/ 134 h 432"/>
                <a:gd name="T20" fmla="*/ 175 w 319"/>
                <a:gd name="T21" fmla="*/ 128 h 432"/>
                <a:gd name="T22" fmla="*/ 181 w 319"/>
                <a:gd name="T23" fmla="*/ 123 h 432"/>
                <a:gd name="T24" fmla="*/ 196 w 319"/>
                <a:gd name="T25" fmla="*/ 114 h 432"/>
                <a:gd name="T26" fmla="*/ 213 w 319"/>
                <a:gd name="T27" fmla="*/ 107 h 432"/>
                <a:gd name="T28" fmla="*/ 231 w 319"/>
                <a:gd name="T29" fmla="*/ 103 h 432"/>
                <a:gd name="T30" fmla="*/ 240 w 319"/>
                <a:gd name="T31" fmla="*/ 101 h 432"/>
                <a:gd name="T32" fmla="*/ 250 w 319"/>
                <a:gd name="T33" fmla="*/ 101 h 432"/>
                <a:gd name="T34" fmla="*/ 250 w 319"/>
                <a:gd name="T35" fmla="*/ 101 h 432"/>
                <a:gd name="T36" fmla="*/ 268 w 319"/>
                <a:gd name="T37" fmla="*/ 103 h 432"/>
                <a:gd name="T38" fmla="*/ 286 w 319"/>
                <a:gd name="T39" fmla="*/ 105 h 432"/>
                <a:gd name="T40" fmla="*/ 303 w 319"/>
                <a:gd name="T41" fmla="*/ 110 h 432"/>
                <a:gd name="T42" fmla="*/ 319 w 319"/>
                <a:gd name="T43" fmla="*/ 116 h 432"/>
                <a:gd name="T44" fmla="*/ 319 w 319"/>
                <a:gd name="T45" fmla="*/ 116 h 432"/>
                <a:gd name="T46" fmla="*/ 319 w 319"/>
                <a:gd name="T47" fmla="*/ 4 h 432"/>
                <a:gd name="T48" fmla="*/ 319 w 319"/>
                <a:gd name="T49" fmla="*/ 4 h 432"/>
                <a:gd name="T50" fmla="*/ 291 w 319"/>
                <a:gd name="T51" fmla="*/ 1 h 432"/>
                <a:gd name="T52" fmla="*/ 265 w 319"/>
                <a:gd name="T53" fmla="*/ 0 h 432"/>
                <a:gd name="T54" fmla="*/ 265 w 319"/>
                <a:gd name="T55" fmla="*/ 0 h 432"/>
                <a:gd name="T56" fmla="*/ 250 w 319"/>
                <a:gd name="T57" fmla="*/ 0 h 432"/>
                <a:gd name="T58" fmla="*/ 234 w 319"/>
                <a:gd name="T59" fmla="*/ 2 h 432"/>
                <a:gd name="T60" fmla="*/ 220 w 319"/>
                <a:gd name="T61" fmla="*/ 5 h 432"/>
                <a:gd name="T62" fmla="*/ 205 w 319"/>
                <a:gd name="T63" fmla="*/ 8 h 432"/>
                <a:gd name="T64" fmla="*/ 191 w 319"/>
                <a:gd name="T65" fmla="*/ 12 h 432"/>
                <a:gd name="T66" fmla="*/ 176 w 319"/>
                <a:gd name="T67" fmla="*/ 18 h 432"/>
                <a:gd name="T68" fmla="*/ 163 w 319"/>
                <a:gd name="T69" fmla="*/ 24 h 432"/>
                <a:gd name="T70" fmla="*/ 151 w 319"/>
                <a:gd name="T71" fmla="*/ 31 h 432"/>
                <a:gd name="T72" fmla="*/ 151 w 319"/>
                <a:gd name="T73" fmla="*/ 31 h 432"/>
                <a:gd name="T74" fmla="*/ 149 w 319"/>
                <a:gd name="T75" fmla="*/ 29 h 432"/>
                <a:gd name="T76" fmla="*/ 144 w 319"/>
                <a:gd name="T77" fmla="*/ 24 h 432"/>
                <a:gd name="T78" fmla="*/ 137 w 319"/>
                <a:gd name="T79" fmla="*/ 19 h 432"/>
                <a:gd name="T80" fmla="*/ 123 w 319"/>
                <a:gd name="T81" fmla="*/ 15 h 432"/>
                <a:gd name="T82" fmla="*/ 104 w 319"/>
                <a:gd name="T83" fmla="*/ 10 h 432"/>
                <a:gd name="T84" fmla="*/ 79 w 319"/>
                <a:gd name="T85" fmla="*/ 6 h 432"/>
                <a:gd name="T86" fmla="*/ 44 w 319"/>
                <a:gd name="T87" fmla="*/ 4 h 432"/>
                <a:gd name="T88" fmla="*/ 0 w 319"/>
                <a:gd name="T89" fmla="*/ 2 h 432"/>
                <a:gd name="T90" fmla="*/ 0 w 319"/>
                <a:gd name="T9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9" h="432">
                  <a:moveTo>
                    <a:pt x="0" y="432"/>
                  </a:moveTo>
                  <a:lnTo>
                    <a:pt x="151" y="432"/>
                  </a:lnTo>
                  <a:lnTo>
                    <a:pt x="151" y="175"/>
                  </a:lnTo>
                  <a:lnTo>
                    <a:pt x="151" y="175"/>
                  </a:lnTo>
                  <a:lnTo>
                    <a:pt x="152" y="167"/>
                  </a:lnTo>
                  <a:lnTo>
                    <a:pt x="153" y="159"/>
                  </a:lnTo>
                  <a:lnTo>
                    <a:pt x="156" y="153"/>
                  </a:lnTo>
                  <a:lnTo>
                    <a:pt x="159" y="146"/>
                  </a:lnTo>
                  <a:lnTo>
                    <a:pt x="164" y="140"/>
                  </a:lnTo>
                  <a:lnTo>
                    <a:pt x="169" y="134"/>
                  </a:lnTo>
                  <a:lnTo>
                    <a:pt x="175" y="128"/>
                  </a:lnTo>
                  <a:lnTo>
                    <a:pt x="181" y="123"/>
                  </a:lnTo>
                  <a:lnTo>
                    <a:pt x="196" y="114"/>
                  </a:lnTo>
                  <a:lnTo>
                    <a:pt x="213" y="107"/>
                  </a:lnTo>
                  <a:lnTo>
                    <a:pt x="231" y="103"/>
                  </a:lnTo>
                  <a:lnTo>
                    <a:pt x="240" y="101"/>
                  </a:lnTo>
                  <a:lnTo>
                    <a:pt x="250" y="101"/>
                  </a:lnTo>
                  <a:lnTo>
                    <a:pt x="250" y="101"/>
                  </a:lnTo>
                  <a:lnTo>
                    <a:pt x="268" y="103"/>
                  </a:lnTo>
                  <a:lnTo>
                    <a:pt x="286" y="105"/>
                  </a:lnTo>
                  <a:lnTo>
                    <a:pt x="303" y="110"/>
                  </a:lnTo>
                  <a:lnTo>
                    <a:pt x="319" y="116"/>
                  </a:lnTo>
                  <a:lnTo>
                    <a:pt x="319" y="116"/>
                  </a:lnTo>
                  <a:lnTo>
                    <a:pt x="319" y="4"/>
                  </a:lnTo>
                  <a:lnTo>
                    <a:pt x="319" y="4"/>
                  </a:lnTo>
                  <a:lnTo>
                    <a:pt x="291" y="1"/>
                  </a:lnTo>
                  <a:lnTo>
                    <a:pt x="265" y="0"/>
                  </a:lnTo>
                  <a:lnTo>
                    <a:pt x="265" y="0"/>
                  </a:lnTo>
                  <a:lnTo>
                    <a:pt x="250" y="0"/>
                  </a:lnTo>
                  <a:lnTo>
                    <a:pt x="234" y="2"/>
                  </a:lnTo>
                  <a:lnTo>
                    <a:pt x="220" y="5"/>
                  </a:lnTo>
                  <a:lnTo>
                    <a:pt x="205" y="8"/>
                  </a:lnTo>
                  <a:lnTo>
                    <a:pt x="191" y="12"/>
                  </a:lnTo>
                  <a:lnTo>
                    <a:pt x="176" y="18"/>
                  </a:lnTo>
                  <a:lnTo>
                    <a:pt x="163" y="24"/>
                  </a:lnTo>
                  <a:lnTo>
                    <a:pt x="151" y="31"/>
                  </a:lnTo>
                  <a:lnTo>
                    <a:pt x="151" y="31"/>
                  </a:lnTo>
                  <a:lnTo>
                    <a:pt x="149" y="29"/>
                  </a:lnTo>
                  <a:lnTo>
                    <a:pt x="144" y="24"/>
                  </a:lnTo>
                  <a:lnTo>
                    <a:pt x="137" y="19"/>
                  </a:lnTo>
                  <a:lnTo>
                    <a:pt x="123" y="15"/>
                  </a:lnTo>
                  <a:lnTo>
                    <a:pt x="104" y="10"/>
                  </a:lnTo>
                  <a:lnTo>
                    <a:pt x="79" y="6"/>
                  </a:lnTo>
                  <a:lnTo>
                    <a:pt x="44" y="4"/>
                  </a:lnTo>
                  <a:lnTo>
                    <a:pt x="0" y="2"/>
                  </a:lnTo>
                  <a:lnTo>
                    <a:pt x="0"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8" name="Freeform 40">
              <a:extLst>
                <a:ext uri="{FF2B5EF4-FFF2-40B4-BE49-F238E27FC236}">
                  <a16:creationId xmlns:a16="http://schemas.microsoft.com/office/drawing/2014/main" id="{7861F4F7-E45B-0B49-9A7A-C7DE7965C4FA}"/>
                </a:ext>
              </a:extLst>
            </p:cNvPr>
            <p:cNvSpPr>
              <a:spLocks/>
            </p:cNvSpPr>
            <p:nvPr/>
          </p:nvSpPr>
          <p:spPr bwMode="auto">
            <a:xfrm>
              <a:off x="1701801" y="677863"/>
              <a:ext cx="522288" cy="635000"/>
            </a:xfrm>
            <a:custGeom>
              <a:avLst/>
              <a:gdLst>
                <a:gd name="T0" fmla="*/ 635 w 658"/>
                <a:gd name="T1" fmla="*/ 37 h 800"/>
                <a:gd name="T2" fmla="*/ 614 w 658"/>
                <a:gd name="T3" fmla="*/ 19 h 800"/>
                <a:gd name="T4" fmla="*/ 587 w 658"/>
                <a:gd name="T5" fmla="*/ 7 h 800"/>
                <a:gd name="T6" fmla="*/ 529 w 658"/>
                <a:gd name="T7" fmla="*/ 0 h 800"/>
                <a:gd name="T8" fmla="*/ 442 w 658"/>
                <a:gd name="T9" fmla="*/ 11 h 800"/>
                <a:gd name="T10" fmla="*/ 337 w 658"/>
                <a:gd name="T11" fmla="*/ 43 h 800"/>
                <a:gd name="T12" fmla="*/ 218 w 658"/>
                <a:gd name="T13" fmla="*/ 95 h 800"/>
                <a:gd name="T14" fmla="*/ 161 w 658"/>
                <a:gd name="T15" fmla="*/ 126 h 800"/>
                <a:gd name="T16" fmla="*/ 146 w 658"/>
                <a:gd name="T17" fmla="*/ 135 h 800"/>
                <a:gd name="T18" fmla="*/ 144 w 658"/>
                <a:gd name="T19" fmla="*/ 142 h 800"/>
                <a:gd name="T20" fmla="*/ 152 w 658"/>
                <a:gd name="T21" fmla="*/ 142 h 800"/>
                <a:gd name="T22" fmla="*/ 181 w 658"/>
                <a:gd name="T23" fmla="*/ 132 h 800"/>
                <a:gd name="T24" fmla="*/ 244 w 658"/>
                <a:gd name="T25" fmla="*/ 104 h 800"/>
                <a:gd name="T26" fmla="*/ 331 w 658"/>
                <a:gd name="T27" fmla="*/ 74 h 800"/>
                <a:gd name="T28" fmla="*/ 407 w 658"/>
                <a:gd name="T29" fmla="*/ 59 h 800"/>
                <a:gd name="T30" fmla="*/ 470 w 658"/>
                <a:gd name="T31" fmla="*/ 59 h 800"/>
                <a:gd name="T32" fmla="*/ 518 w 658"/>
                <a:gd name="T33" fmla="*/ 74 h 800"/>
                <a:gd name="T34" fmla="*/ 541 w 658"/>
                <a:gd name="T35" fmla="*/ 92 h 800"/>
                <a:gd name="T36" fmla="*/ 558 w 658"/>
                <a:gd name="T37" fmla="*/ 121 h 800"/>
                <a:gd name="T38" fmla="*/ 562 w 658"/>
                <a:gd name="T39" fmla="*/ 159 h 800"/>
                <a:gd name="T40" fmla="*/ 554 w 658"/>
                <a:gd name="T41" fmla="*/ 206 h 800"/>
                <a:gd name="T42" fmla="*/ 535 w 658"/>
                <a:gd name="T43" fmla="*/ 258 h 800"/>
                <a:gd name="T44" fmla="*/ 506 w 658"/>
                <a:gd name="T45" fmla="*/ 316 h 800"/>
                <a:gd name="T46" fmla="*/ 436 w 658"/>
                <a:gd name="T47" fmla="*/ 420 h 800"/>
                <a:gd name="T48" fmla="*/ 320 w 658"/>
                <a:gd name="T49" fmla="*/ 551 h 800"/>
                <a:gd name="T50" fmla="*/ 225 w 658"/>
                <a:gd name="T51" fmla="*/ 634 h 800"/>
                <a:gd name="T52" fmla="*/ 173 w 658"/>
                <a:gd name="T53" fmla="*/ 675 h 800"/>
                <a:gd name="T54" fmla="*/ 39 w 658"/>
                <a:gd name="T55" fmla="*/ 767 h 800"/>
                <a:gd name="T56" fmla="*/ 31 w 658"/>
                <a:gd name="T57" fmla="*/ 771 h 800"/>
                <a:gd name="T58" fmla="*/ 2 w 658"/>
                <a:gd name="T59" fmla="*/ 794 h 800"/>
                <a:gd name="T60" fmla="*/ 3 w 658"/>
                <a:gd name="T61" fmla="*/ 799 h 800"/>
                <a:gd name="T62" fmla="*/ 11 w 658"/>
                <a:gd name="T63" fmla="*/ 798 h 800"/>
                <a:gd name="T64" fmla="*/ 38 w 658"/>
                <a:gd name="T65" fmla="*/ 785 h 800"/>
                <a:gd name="T66" fmla="*/ 45 w 658"/>
                <a:gd name="T67" fmla="*/ 780 h 800"/>
                <a:gd name="T68" fmla="*/ 195 w 658"/>
                <a:gd name="T69" fmla="*/ 680 h 800"/>
                <a:gd name="T70" fmla="*/ 301 w 658"/>
                <a:gd name="T71" fmla="*/ 601 h 800"/>
                <a:gd name="T72" fmla="*/ 455 w 658"/>
                <a:gd name="T73" fmla="*/ 461 h 800"/>
                <a:gd name="T74" fmla="*/ 515 w 658"/>
                <a:gd name="T75" fmla="*/ 396 h 800"/>
                <a:gd name="T76" fmla="*/ 585 w 658"/>
                <a:gd name="T77" fmla="*/ 303 h 800"/>
                <a:gd name="T78" fmla="*/ 632 w 658"/>
                <a:gd name="T79" fmla="*/ 216 h 800"/>
                <a:gd name="T80" fmla="*/ 656 w 658"/>
                <a:gd name="T81" fmla="*/ 141 h 800"/>
                <a:gd name="T82" fmla="*/ 657 w 658"/>
                <a:gd name="T83" fmla="*/ 87 h 800"/>
                <a:gd name="T84" fmla="*/ 650 w 658"/>
                <a:gd name="T85" fmla="*/ 60 h 800"/>
                <a:gd name="T86" fmla="*/ 640 w 658"/>
                <a:gd name="T87" fmla="*/ 4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8" h="800">
                  <a:moveTo>
                    <a:pt x="640" y="45"/>
                  </a:moveTo>
                  <a:lnTo>
                    <a:pt x="640" y="45"/>
                  </a:lnTo>
                  <a:lnTo>
                    <a:pt x="635" y="37"/>
                  </a:lnTo>
                  <a:lnTo>
                    <a:pt x="628" y="30"/>
                  </a:lnTo>
                  <a:lnTo>
                    <a:pt x="621" y="24"/>
                  </a:lnTo>
                  <a:lnTo>
                    <a:pt x="614" y="19"/>
                  </a:lnTo>
                  <a:lnTo>
                    <a:pt x="605" y="14"/>
                  </a:lnTo>
                  <a:lnTo>
                    <a:pt x="597" y="11"/>
                  </a:lnTo>
                  <a:lnTo>
                    <a:pt x="587" y="7"/>
                  </a:lnTo>
                  <a:lnTo>
                    <a:pt x="576" y="5"/>
                  </a:lnTo>
                  <a:lnTo>
                    <a:pt x="553" y="1"/>
                  </a:lnTo>
                  <a:lnTo>
                    <a:pt x="529" y="0"/>
                  </a:lnTo>
                  <a:lnTo>
                    <a:pt x="503" y="1"/>
                  </a:lnTo>
                  <a:lnTo>
                    <a:pt x="474" y="5"/>
                  </a:lnTo>
                  <a:lnTo>
                    <a:pt x="442" y="11"/>
                  </a:lnTo>
                  <a:lnTo>
                    <a:pt x="408" y="19"/>
                  </a:lnTo>
                  <a:lnTo>
                    <a:pt x="373" y="30"/>
                  </a:lnTo>
                  <a:lnTo>
                    <a:pt x="337" y="43"/>
                  </a:lnTo>
                  <a:lnTo>
                    <a:pt x="299" y="59"/>
                  </a:lnTo>
                  <a:lnTo>
                    <a:pt x="260" y="76"/>
                  </a:lnTo>
                  <a:lnTo>
                    <a:pt x="218" y="95"/>
                  </a:lnTo>
                  <a:lnTo>
                    <a:pt x="175" y="117"/>
                  </a:lnTo>
                  <a:lnTo>
                    <a:pt x="175" y="117"/>
                  </a:lnTo>
                  <a:lnTo>
                    <a:pt x="161" y="126"/>
                  </a:lnTo>
                  <a:lnTo>
                    <a:pt x="150" y="133"/>
                  </a:lnTo>
                  <a:lnTo>
                    <a:pt x="150" y="133"/>
                  </a:lnTo>
                  <a:lnTo>
                    <a:pt x="146" y="135"/>
                  </a:lnTo>
                  <a:lnTo>
                    <a:pt x="144" y="138"/>
                  </a:lnTo>
                  <a:lnTo>
                    <a:pt x="144" y="140"/>
                  </a:lnTo>
                  <a:lnTo>
                    <a:pt x="144" y="142"/>
                  </a:lnTo>
                  <a:lnTo>
                    <a:pt x="145" y="144"/>
                  </a:lnTo>
                  <a:lnTo>
                    <a:pt x="148" y="144"/>
                  </a:lnTo>
                  <a:lnTo>
                    <a:pt x="152" y="142"/>
                  </a:lnTo>
                  <a:lnTo>
                    <a:pt x="152" y="142"/>
                  </a:lnTo>
                  <a:lnTo>
                    <a:pt x="167" y="138"/>
                  </a:lnTo>
                  <a:lnTo>
                    <a:pt x="181" y="132"/>
                  </a:lnTo>
                  <a:lnTo>
                    <a:pt x="181" y="132"/>
                  </a:lnTo>
                  <a:lnTo>
                    <a:pt x="214" y="116"/>
                  </a:lnTo>
                  <a:lnTo>
                    <a:pt x="244" y="104"/>
                  </a:lnTo>
                  <a:lnTo>
                    <a:pt x="274" y="92"/>
                  </a:lnTo>
                  <a:lnTo>
                    <a:pt x="303" y="82"/>
                  </a:lnTo>
                  <a:lnTo>
                    <a:pt x="331" y="74"/>
                  </a:lnTo>
                  <a:lnTo>
                    <a:pt x="358" y="68"/>
                  </a:lnTo>
                  <a:lnTo>
                    <a:pt x="383" y="63"/>
                  </a:lnTo>
                  <a:lnTo>
                    <a:pt x="407" y="59"/>
                  </a:lnTo>
                  <a:lnTo>
                    <a:pt x="429" y="58"/>
                  </a:lnTo>
                  <a:lnTo>
                    <a:pt x="451" y="58"/>
                  </a:lnTo>
                  <a:lnTo>
                    <a:pt x="470" y="59"/>
                  </a:lnTo>
                  <a:lnTo>
                    <a:pt x="488" y="62"/>
                  </a:lnTo>
                  <a:lnTo>
                    <a:pt x="504" y="66"/>
                  </a:lnTo>
                  <a:lnTo>
                    <a:pt x="518" y="74"/>
                  </a:lnTo>
                  <a:lnTo>
                    <a:pt x="530" y="82"/>
                  </a:lnTo>
                  <a:lnTo>
                    <a:pt x="541" y="92"/>
                  </a:lnTo>
                  <a:lnTo>
                    <a:pt x="541" y="92"/>
                  </a:lnTo>
                  <a:lnTo>
                    <a:pt x="548" y="100"/>
                  </a:lnTo>
                  <a:lnTo>
                    <a:pt x="554" y="110"/>
                  </a:lnTo>
                  <a:lnTo>
                    <a:pt x="558" y="121"/>
                  </a:lnTo>
                  <a:lnTo>
                    <a:pt x="560" y="133"/>
                  </a:lnTo>
                  <a:lnTo>
                    <a:pt x="562" y="146"/>
                  </a:lnTo>
                  <a:lnTo>
                    <a:pt x="562" y="159"/>
                  </a:lnTo>
                  <a:lnTo>
                    <a:pt x="560" y="174"/>
                  </a:lnTo>
                  <a:lnTo>
                    <a:pt x="558" y="190"/>
                  </a:lnTo>
                  <a:lnTo>
                    <a:pt x="554" y="206"/>
                  </a:lnTo>
                  <a:lnTo>
                    <a:pt x="548" y="223"/>
                  </a:lnTo>
                  <a:lnTo>
                    <a:pt x="542" y="240"/>
                  </a:lnTo>
                  <a:lnTo>
                    <a:pt x="535" y="258"/>
                  </a:lnTo>
                  <a:lnTo>
                    <a:pt x="527" y="278"/>
                  </a:lnTo>
                  <a:lnTo>
                    <a:pt x="517" y="297"/>
                  </a:lnTo>
                  <a:lnTo>
                    <a:pt x="506" y="316"/>
                  </a:lnTo>
                  <a:lnTo>
                    <a:pt x="494" y="337"/>
                  </a:lnTo>
                  <a:lnTo>
                    <a:pt x="468" y="378"/>
                  </a:lnTo>
                  <a:lnTo>
                    <a:pt x="436" y="420"/>
                  </a:lnTo>
                  <a:lnTo>
                    <a:pt x="401" y="464"/>
                  </a:lnTo>
                  <a:lnTo>
                    <a:pt x="362" y="507"/>
                  </a:lnTo>
                  <a:lnTo>
                    <a:pt x="320" y="551"/>
                  </a:lnTo>
                  <a:lnTo>
                    <a:pt x="274" y="593"/>
                  </a:lnTo>
                  <a:lnTo>
                    <a:pt x="250" y="613"/>
                  </a:lnTo>
                  <a:lnTo>
                    <a:pt x="225" y="634"/>
                  </a:lnTo>
                  <a:lnTo>
                    <a:pt x="200" y="654"/>
                  </a:lnTo>
                  <a:lnTo>
                    <a:pt x="173" y="675"/>
                  </a:lnTo>
                  <a:lnTo>
                    <a:pt x="173" y="675"/>
                  </a:lnTo>
                  <a:lnTo>
                    <a:pt x="107" y="723"/>
                  </a:lnTo>
                  <a:lnTo>
                    <a:pt x="70" y="747"/>
                  </a:lnTo>
                  <a:lnTo>
                    <a:pt x="39" y="767"/>
                  </a:lnTo>
                  <a:lnTo>
                    <a:pt x="39" y="767"/>
                  </a:lnTo>
                  <a:lnTo>
                    <a:pt x="31" y="771"/>
                  </a:lnTo>
                  <a:lnTo>
                    <a:pt x="31" y="771"/>
                  </a:lnTo>
                  <a:lnTo>
                    <a:pt x="5" y="790"/>
                  </a:lnTo>
                  <a:lnTo>
                    <a:pt x="5" y="790"/>
                  </a:lnTo>
                  <a:lnTo>
                    <a:pt x="2" y="794"/>
                  </a:lnTo>
                  <a:lnTo>
                    <a:pt x="0" y="797"/>
                  </a:lnTo>
                  <a:lnTo>
                    <a:pt x="2" y="798"/>
                  </a:lnTo>
                  <a:lnTo>
                    <a:pt x="3" y="799"/>
                  </a:lnTo>
                  <a:lnTo>
                    <a:pt x="4" y="800"/>
                  </a:lnTo>
                  <a:lnTo>
                    <a:pt x="8" y="800"/>
                  </a:lnTo>
                  <a:lnTo>
                    <a:pt x="11" y="798"/>
                  </a:lnTo>
                  <a:lnTo>
                    <a:pt x="11" y="798"/>
                  </a:lnTo>
                  <a:lnTo>
                    <a:pt x="24" y="792"/>
                  </a:lnTo>
                  <a:lnTo>
                    <a:pt x="38" y="785"/>
                  </a:lnTo>
                  <a:lnTo>
                    <a:pt x="38" y="785"/>
                  </a:lnTo>
                  <a:lnTo>
                    <a:pt x="45" y="780"/>
                  </a:lnTo>
                  <a:lnTo>
                    <a:pt x="45" y="780"/>
                  </a:lnTo>
                  <a:lnTo>
                    <a:pt x="80" y="758"/>
                  </a:lnTo>
                  <a:lnTo>
                    <a:pt x="120" y="732"/>
                  </a:lnTo>
                  <a:lnTo>
                    <a:pt x="195" y="680"/>
                  </a:lnTo>
                  <a:lnTo>
                    <a:pt x="195" y="680"/>
                  </a:lnTo>
                  <a:lnTo>
                    <a:pt x="249" y="641"/>
                  </a:lnTo>
                  <a:lnTo>
                    <a:pt x="301" y="601"/>
                  </a:lnTo>
                  <a:lnTo>
                    <a:pt x="301" y="770"/>
                  </a:lnTo>
                  <a:lnTo>
                    <a:pt x="455" y="770"/>
                  </a:lnTo>
                  <a:lnTo>
                    <a:pt x="455" y="461"/>
                  </a:lnTo>
                  <a:lnTo>
                    <a:pt x="455" y="461"/>
                  </a:lnTo>
                  <a:lnTo>
                    <a:pt x="486" y="429"/>
                  </a:lnTo>
                  <a:lnTo>
                    <a:pt x="515" y="396"/>
                  </a:lnTo>
                  <a:lnTo>
                    <a:pt x="540" y="365"/>
                  </a:lnTo>
                  <a:lnTo>
                    <a:pt x="563" y="333"/>
                  </a:lnTo>
                  <a:lnTo>
                    <a:pt x="585" y="303"/>
                  </a:lnTo>
                  <a:lnTo>
                    <a:pt x="603" y="273"/>
                  </a:lnTo>
                  <a:lnTo>
                    <a:pt x="618" y="244"/>
                  </a:lnTo>
                  <a:lnTo>
                    <a:pt x="632" y="216"/>
                  </a:lnTo>
                  <a:lnTo>
                    <a:pt x="643" y="190"/>
                  </a:lnTo>
                  <a:lnTo>
                    <a:pt x="651" y="164"/>
                  </a:lnTo>
                  <a:lnTo>
                    <a:pt x="656" y="141"/>
                  </a:lnTo>
                  <a:lnTo>
                    <a:pt x="658" y="118"/>
                  </a:lnTo>
                  <a:lnTo>
                    <a:pt x="658" y="98"/>
                  </a:lnTo>
                  <a:lnTo>
                    <a:pt x="657" y="87"/>
                  </a:lnTo>
                  <a:lnTo>
                    <a:pt x="656" y="78"/>
                  </a:lnTo>
                  <a:lnTo>
                    <a:pt x="652" y="69"/>
                  </a:lnTo>
                  <a:lnTo>
                    <a:pt x="650" y="60"/>
                  </a:lnTo>
                  <a:lnTo>
                    <a:pt x="645" y="52"/>
                  </a:lnTo>
                  <a:lnTo>
                    <a:pt x="640" y="45"/>
                  </a:lnTo>
                  <a:lnTo>
                    <a:pt x="64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9" name="Freeform 41">
              <a:extLst>
                <a:ext uri="{FF2B5EF4-FFF2-40B4-BE49-F238E27FC236}">
                  <a16:creationId xmlns:a16="http://schemas.microsoft.com/office/drawing/2014/main" id="{EF813C41-655F-0844-8649-6427ECB59943}"/>
                </a:ext>
              </a:extLst>
            </p:cNvPr>
            <p:cNvSpPr>
              <a:spLocks/>
            </p:cNvSpPr>
            <p:nvPr/>
          </p:nvSpPr>
          <p:spPr bwMode="auto">
            <a:xfrm>
              <a:off x="1233488" y="814388"/>
              <a:ext cx="819150" cy="649288"/>
            </a:xfrm>
            <a:custGeom>
              <a:avLst/>
              <a:gdLst>
                <a:gd name="T0" fmla="*/ 442 w 1032"/>
                <a:gd name="T1" fmla="*/ 660 h 819"/>
                <a:gd name="T2" fmla="*/ 582 w 1032"/>
                <a:gd name="T3" fmla="*/ 569 h 819"/>
                <a:gd name="T4" fmla="*/ 598 w 1032"/>
                <a:gd name="T5" fmla="*/ 553 h 819"/>
                <a:gd name="T6" fmla="*/ 594 w 1032"/>
                <a:gd name="T7" fmla="*/ 549 h 819"/>
                <a:gd name="T8" fmla="*/ 560 w 1032"/>
                <a:gd name="T9" fmla="*/ 567 h 819"/>
                <a:gd name="T10" fmla="*/ 397 w 1032"/>
                <a:gd name="T11" fmla="*/ 661 h 819"/>
                <a:gd name="T12" fmla="*/ 264 w 1032"/>
                <a:gd name="T13" fmla="*/ 713 h 819"/>
                <a:gd name="T14" fmla="*/ 175 w 1032"/>
                <a:gd name="T15" fmla="*/ 722 h 819"/>
                <a:gd name="T16" fmla="*/ 138 w 1032"/>
                <a:gd name="T17" fmla="*/ 713 h 819"/>
                <a:gd name="T18" fmla="*/ 107 w 1032"/>
                <a:gd name="T19" fmla="*/ 692 h 819"/>
                <a:gd name="T20" fmla="*/ 94 w 1032"/>
                <a:gd name="T21" fmla="*/ 670 h 819"/>
                <a:gd name="T22" fmla="*/ 87 w 1032"/>
                <a:gd name="T23" fmla="*/ 639 h 819"/>
                <a:gd name="T24" fmla="*/ 106 w 1032"/>
                <a:gd name="T25" fmla="*/ 559 h 819"/>
                <a:gd name="T26" fmla="*/ 167 w 1032"/>
                <a:gd name="T27" fmla="*/ 463 h 819"/>
                <a:gd name="T28" fmla="*/ 260 w 1032"/>
                <a:gd name="T29" fmla="*/ 354 h 819"/>
                <a:gd name="T30" fmla="*/ 322 w 1032"/>
                <a:gd name="T31" fmla="*/ 668 h 819"/>
                <a:gd name="T32" fmla="*/ 442 w 1032"/>
                <a:gd name="T33" fmla="*/ 281 h 819"/>
                <a:gd name="T34" fmla="*/ 491 w 1032"/>
                <a:gd name="T35" fmla="*/ 381 h 819"/>
                <a:gd name="T36" fmla="*/ 530 w 1032"/>
                <a:gd name="T37" fmla="*/ 428 h 819"/>
                <a:gd name="T38" fmla="*/ 578 w 1032"/>
                <a:gd name="T39" fmla="*/ 460 h 819"/>
                <a:gd name="T40" fmla="*/ 635 w 1032"/>
                <a:gd name="T41" fmla="*/ 479 h 819"/>
                <a:gd name="T42" fmla="*/ 682 w 1032"/>
                <a:gd name="T43" fmla="*/ 480 h 819"/>
                <a:gd name="T44" fmla="*/ 741 w 1032"/>
                <a:gd name="T45" fmla="*/ 466 h 819"/>
                <a:gd name="T46" fmla="*/ 792 w 1032"/>
                <a:gd name="T47" fmla="*/ 437 h 819"/>
                <a:gd name="T48" fmla="*/ 833 w 1032"/>
                <a:gd name="T49" fmla="*/ 394 h 819"/>
                <a:gd name="T50" fmla="*/ 891 w 1032"/>
                <a:gd name="T51" fmla="*/ 281 h 819"/>
                <a:gd name="T52" fmla="*/ 967 w 1032"/>
                <a:gd name="T53" fmla="*/ 284 h 819"/>
                <a:gd name="T54" fmla="*/ 1029 w 1032"/>
                <a:gd name="T55" fmla="*/ 206 h 819"/>
                <a:gd name="T56" fmla="*/ 1031 w 1032"/>
                <a:gd name="T57" fmla="*/ 188 h 819"/>
                <a:gd name="T58" fmla="*/ 994 w 1032"/>
                <a:gd name="T59" fmla="*/ 139 h 819"/>
                <a:gd name="T60" fmla="*/ 939 w 1032"/>
                <a:gd name="T61" fmla="*/ 110 h 819"/>
                <a:gd name="T62" fmla="*/ 897 w 1032"/>
                <a:gd name="T63" fmla="*/ 104 h 819"/>
                <a:gd name="T64" fmla="*/ 866 w 1032"/>
                <a:gd name="T65" fmla="*/ 108 h 819"/>
                <a:gd name="T66" fmla="*/ 818 w 1032"/>
                <a:gd name="T67" fmla="*/ 127 h 819"/>
                <a:gd name="T68" fmla="*/ 764 w 1032"/>
                <a:gd name="T69" fmla="*/ 186 h 819"/>
                <a:gd name="T70" fmla="*/ 694 w 1032"/>
                <a:gd name="T71" fmla="*/ 332 h 819"/>
                <a:gd name="T72" fmla="*/ 666 w 1032"/>
                <a:gd name="T73" fmla="*/ 344 h 819"/>
                <a:gd name="T74" fmla="*/ 643 w 1032"/>
                <a:gd name="T75" fmla="*/ 336 h 819"/>
                <a:gd name="T76" fmla="*/ 569 w 1032"/>
                <a:gd name="T77" fmla="*/ 186 h 819"/>
                <a:gd name="T78" fmla="*/ 546 w 1032"/>
                <a:gd name="T79" fmla="*/ 153 h 819"/>
                <a:gd name="T80" fmla="*/ 549 w 1032"/>
                <a:gd name="T81" fmla="*/ 99 h 819"/>
                <a:gd name="T82" fmla="*/ 652 w 1032"/>
                <a:gd name="T83" fmla="*/ 28 h 819"/>
                <a:gd name="T84" fmla="*/ 682 w 1032"/>
                <a:gd name="T85" fmla="*/ 6 h 819"/>
                <a:gd name="T86" fmla="*/ 678 w 1032"/>
                <a:gd name="T87" fmla="*/ 0 h 819"/>
                <a:gd name="T88" fmla="*/ 658 w 1032"/>
                <a:gd name="T89" fmla="*/ 8 h 819"/>
                <a:gd name="T90" fmla="*/ 540 w 1032"/>
                <a:gd name="T91" fmla="*/ 80 h 819"/>
                <a:gd name="T92" fmla="*/ 489 w 1032"/>
                <a:gd name="T93" fmla="*/ 114 h 819"/>
                <a:gd name="T94" fmla="*/ 436 w 1032"/>
                <a:gd name="T95" fmla="*/ 104 h 819"/>
                <a:gd name="T96" fmla="*/ 391 w 1032"/>
                <a:gd name="T97" fmla="*/ 111 h 819"/>
                <a:gd name="T98" fmla="*/ 342 w 1032"/>
                <a:gd name="T99" fmla="*/ 138 h 819"/>
                <a:gd name="T100" fmla="*/ 305 w 1032"/>
                <a:gd name="T101" fmla="*/ 182 h 819"/>
                <a:gd name="T102" fmla="*/ 289 w 1032"/>
                <a:gd name="T103" fmla="*/ 237 h 819"/>
                <a:gd name="T104" fmla="*/ 249 w 1032"/>
                <a:gd name="T105" fmla="*/ 308 h 819"/>
                <a:gd name="T106" fmla="*/ 116 w 1032"/>
                <a:gd name="T107" fmla="*/ 451 h 819"/>
                <a:gd name="T108" fmla="*/ 31 w 1032"/>
                <a:gd name="T109" fmla="*/ 580 h 819"/>
                <a:gd name="T110" fmla="*/ 2 w 1032"/>
                <a:gd name="T111" fmla="*/ 662 h 819"/>
                <a:gd name="T112" fmla="*/ 1 w 1032"/>
                <a:gd name="T113" fmla="*/ 708 h 819"/>
                <a:gd name="T114" fmla="*/ 16 w 1032"/>
                <a:gd name="T115" fmla="*/ 745 h 819"/>
                <a:gd name="T116" fmla="*/ 46 w 1032"/>
                <a:gd name="T117" fmla="*/ 772 h 819"/>
                <a:gd name="T118" fmla="*/ 104 w 1032"/>
                <a:gd name="T119" fmla="*/ 786 h 819"/>
                <a:gd name="T120" fmla="*/ 179 w 1032"/>
                <a:gd name="T121" fmla="*/ 777 h 819"/>
                <a:gd name="T122" fmla="*/ 289 w 1032"/>
                <a:gd name="T123" fmla="*/ 739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2" h="819">
                  <a:moveTo>
                    <a:pt x="289" y="819"/>
                  </a:moveTo>
                  <a:lnTo>
                    <a:pt x="442" y="819"/>
                  </a:lnTo>
                  <a:lnTo>
                    <a:pt x="442" y="660"/>
                  </a:lnTo>
                  <a:lnTo>
                    <a:pt x="442" y="660"/>
                  </a:lnTo>
                  <a:lnTo>
                    <a:pt x="506" y="620"/>
                  </a:lnTo>
                  <a:lnTo>
                    <a:pt x="569" y="579"/>
                  </a:lnTo>
                  <a:lnTo>
                    <a:pt x="569" y="579"/>
                  </a:lnTo>
                  <a:lnTo>
                    <a:pt x="582" y="569"/>
                  </a:lnTo>
                  <a:lnTo>
                    <a:pt x="593" y="559"/>
                  </a:lnTo>
                  <a:lnTo>
                    <a:pt x="593" y="559"/>
                  </a:lnTo>
                  <a:lnTo>
                    <a:pt x="596" y="557"/>
                  </a:lnTo>
                  <a:lnTo>
                    <a:pt x="598" y="553"/>
                  </a:lnTo>
                  <a:lnTo>
                    <a:pt x="598" y="551"/>
                  </a:lnTo>
                  <a:lnTo>
                    <a:pt x="598" y="550"/>
                  </a:lnTo>
                  <a:lnTo>
                    <a:pt x="595" y="549"/>
                  </a:lnTo>
                  <a:lnTo>
                    <a:pt x="594" y="549"/>
                  </a:lnTo>
                  <a:lnTo>
                    <a:pt x="588" y="550"/>
                  </a:lnTo>
                  <a:lnTo>
                    <a:pt x="588" y="550"/>
                  </a:lnTo>
                  <a:lnTo>
                    <a:pt x="560" y="567"/>
                  </a:lnTo>
                  <a:lnTo>
                    <a:pt x="560" y="567"/>
                  </a:lnTo>
                  <a:lnTo>
                    <a:pt x="517" y="593"/>
                  </a:lnTo>
                  <a:lnTo>
                    <a:pt x="474" y="619"/>
                  </a:lnTo>
                  <a:lnTo>
                    <a:pt x="435" y="640"/>
                  </a:lnTo>
                  <a:lnTo>
                    <a:pt x="397" y="661"/>
                  </a:lnTo>
                  <a:lnTo>
                    <a:pt x="361" y="678"/>
                  </a:lnTo>
                  <a:lnTo>
                    <a:pt x="326" y="692"/>
                  </a:lnTo>
                  <a:lnTo>
                    <a:pt x="295" y="703"/>
                  </a:lnTo>
                  <a:lnTo>
                    <a:pt x="264" y="713"/>
                  </a:lnTo>
                  <a:lnTo>
                    <a:pt x="237" y="719"/>
                  </a:lnTo>
                  <a:lnTo>
                    <a:pt x="210" y="722"/>
                  </a:lnTo>
                  <a:lnTo>
                    <a:pt x="187" y="724"/>
                  </a:lnTo>
                  <a:lnTo>
                    <a:pt x="175" y="722"/>
                  </a:lnTo>
                  <a:lnTo>
                    <a:pt x="165" y="721"/>
                  </a:lnTo>
                  <a:lnTo>
                    <a:pt x="156" y="720"/>
                  </a:lnTo>
                  <a:lnTo>
                    <a:pt x="146" y="716"/>
                  </a:lnTo>
                  <a:lnTo>
                    <a:pt x="138" y="713"/>
                  </a:lnTo>
                  <a:lnTo>
                    <a:pt x="129" y="709"/>
                  </a:lnTo>
                  <a:lnTo>
                    <a:pt x="121" y="704"/>
                  </a:lnTo>
                  <a:lnTo>
                    <a:pt x="115" y="698"/>
                  </a:lnTo>
                  <a:lnTo>
                    <a:pt x="107" y="692"/>
                  </a:lnTo>
                  <a:lnTo>
                    <a:pt x="101" y="685"/>
                  </a:lnTo>
                  <a:lnTo>
                    <a:pt x="101" y="685"/>
                  </a:lnTo>
                  <a:lnTo>
                    <a:pt x="98" y="678"/>
                  </a:lnTo>
                  <a:lnTo>
                    <a:pt x="94" y="670"/>
                  </a:lnTo>
                  <a:lnTo>
                    <a:pt x="91" y="663"/>
                  </a:lnTo>
                  <a:lnTo>
                    <a:pt x="89" y="655"/>
                  </a:lnTo>
                  <a:lnTo>
                    <a:pt x="87" y="648"/>
                  </a:lnTo>
                  <a:lnTo>
                    <a:pt x="87" y="639"/>
                  </a:lnTo>
                  <a:lnTo>
                    <a:pt x="88" y="621"/>
                  </a:lnTo>
                  <a:lnTo>
                    <a:pt x="92" y="602"/>
                  </a:lnTo>
                  <a:lnTo>
                    <a:pt x="98" y="581"/>
                  </a:lnTo>
                  <a:lnTo>
                    <a:pt x="106" y="559"/>
                  </a:lnTo>
                  <a:lnTo>
                    <a:pt x="118" y="536"/>
                  </a:lnTo>
                  <a:lnTo>
                    <a:pt x="132" y="512"/>
                  </a:lnTo>
                  <a:lnTo>
                    <a:pt x="148" y="488"/>
                  </a:lnTo>
                  <a:lnTo>
                    <a:pt x="167" y="463"/>
                  </a:lnTo>
                  <a:lnTo>
                    <a:pt x="187" y="436"/>
                  </a:lnTo>
                  <a:lnTo>
                    <a:pt x="210" y="410"/>
                  </a:lnTo>
                  <a:lnTo>
                    <a:pt x="234" y="383"/>
                  </a:lnTo>
                  <a:lnTo>
                    <a:pt x="260" y="354"/>
                  </a:lnTo>
                  <a:lnTo>
                    <a:pt x="289" y="326"/>
                  </a:lnTo>
                  <a:lnTo>
                    <a:pt x="289" y="681"/>
                  </a:lnTo>
                  <a:lnTo>
                    <a:pt x="289" y="681"/>
                  </a:lnTo>
                  <a:lnTo>
                    <a:pt x="322" y="668"/>
                  </a:lnTo>
                  <a:lnTo>
                    <a:pt x="359" y="652"/>
                  </a:lnTo>
                  <a:lnTo>
                    <a:pt x="400" y="633"/>
                  </a:lnTo>
                  <a:lnTo>
                    <a:pt x="442" y="610"/>
                  </a:lnTo>
                  <a:lnTo>
                    <a:pt x="442" y="281"/>
                  </a:lnTo>
                  <a:lnTo>
                    <a:pt x="476" y="353"/>
                  </a:lnTo>
                  <a:lnTo>
                    <a:pt x="476" y="353"/>
                  </a:lnTo>
                  <a:lnTo>
                    <a:pt x="483" y="367"/>
                  </a:lnTo>
                  <a:lnTo>
                    <a:pt x="491" y="381"/>
                  </a:lnTo>
                  <a:lnTo>
                    <a:pt x="500" y="394"/>
                  </a:lnTo>
                  <a:lnTo>
                    <a:pt x="509" y="406"/>
                  </a:lnTo>
                  <a:lnTo>
                    <a:pt x="519" y="418"/>
                  </a:lnTo>
                  <a:lnTo>
                    <a:pt x="530" y="428"/>
                  </a:lnTo>
                  <a:lnTo>
                    <a:pt x="541" y="437"/>
                  </a:lnTo>
                  <a:lnTo>
                    <a:pt x="553" y="446"/>
                  </a:lnTo>
                  <a:lnTo>
                    <a:pt x="565" y="454"/>
                  </a:lnTo>
                  <a:lnTo>
                    <a:pt x="578" y="460"/>
                  </a:lnTo>
                  <a:lnTo>
                    <a:pt x="592" y="466"/>
                  </a:lnTo>
                  <a:lnTo>
                    <a:pt x="606" y="471"/>
                  </a:lnTo>
                  <a:lnTo>
                    <a:pt x="621" y="475"/>
                  </a:lnTo>
                  <a:lnTo>
                    <a:pt x="635" y="479"/>
                  </a:lnTo>
                  <a:lnTo>
                    <a:pt x="651" y="480"/>
                  </a:lnTo>
                  <a:lnTo>
                    <a:pt x="666" y="480"/>
                  </a:lnTo>
                  <a:lnTo>
                    <a:pt x="666" y="480"/>
                  </a:lnTo>
                  <a:lnTo>
                    <a:pt x="682" y="480"/>
                  </a:lnTo>
                  <a:lnTo>
                    <a:pt x="698" y="479"/>
                  </a:lnTo>
                  <a:lnTo>
                    <a:pt x="712" y="475"/>
                  </a:lnTo>
                  <a:lnTo>
                    <a:pt x="727" y="471"/>
                  </a:lnTo>
                  <a:lnTo>
                    <a:pt x="741" y="466"/>
                  </a:lnTo>
                  <a:lnTo>
                    <a:pt x="755" y="460"/>
                  </a:lnTo>
                  <a:lnTo>
                    <a:pt x="768" y="454"/>
                  </a:lnTo>
                  <a:lnTo>
                    <a:pt x="780" y="446"/>
                  </a:lnTo>
                  <a:lnTo>
                    <a:pt x="792" y="437"/>
                  </a:lnTo>
                  <a:lnTo>
                    <a:pt x="803" y="428"/>
                  </a:lnTo>
                  <a:lnTo>
                    <a:pt x="814" y="418"/>
                  </a:lnTo>
                  <a:lnTo>
                    <a:pt x="823" y="406"/>
                  </a:lnTo>
                  <a:lnTo>
                    <a:pt x="833" y="394"/>
                  </a:lnTo>
                  <a:lnTo>
                    <a:pt x="841" y="381"/>
                  </a:lnTo>
                  <a:lnTo>
                    <a:pt x="850" y="367"/>
                  </a:lnTo>
                  <a:lnTo>
                    <a:pt x="857" y="353"/>
                  </a:lnTo>
                  <a:lnTo>
                    <a:pt x="891" y="281"/>
                  </a:lnTo>
                  <a:lnTo>
                    <a:pt x="891" y="365"/>
                  </a:lnTo>
                  <a:lnTo>
                    <a:pt x="891" y="365"/>
                  </a:lnTo>
                  <a:lnTo>
                    <a:pt x="931" y="324"/>
                  </a:lnTo>
                  <a:lnTo>
                    <a:pt x="967" y="284"/>
                  </a:lnTo>
                  <a:lnTo>
                    <a:pt x="1000" y="246"/>
                  </a:lnTo>
                  <a:lnTo>
                    <a:pt x="1015" y="225"/>
                  </a:lnTo>
                  <a:lnTo>
                    <a:pt x="1029" y="206"/>
                  </a:lnTo>
                  <a:lnTo>
                    <a:pt x="1029" y="206"/>
                  </a:lnTo>
                  <a:lnTo>
                    <a:pt x="1031" y="201"/>
                  </a:lnTo>
                  <a:lnTo>
                    <a:pt x="1032" y="197"/>
                  </a:lnTo>
                  <a:lnTo>
                    <a:pt x="1032" y="192"/>
                  </a:lnTo>
                  <a:lnTo>
                    <a:pt x="1031" y="188"/>
                  </a:lnTo>
                  <a:lnTo>
                    <a:pt x="1031" y="188"/>
                  </a:lnTo>
                  <a:lnTo>
                    <a:pt x="1020" y="171"/>
                  </a:lnTo>
                  <a:lnTo>
                    <a:pt x="1008" y="154"/>
                  </a:lnTo>
                  <a:lnTo>
                    <a:pt x="994" y="139"/>
                  </a:lnTo>
                  <a:lnTo>
                    <a:pt x="977" y="127"/>
                  </a:lnTo>
                  <a:lnTo>
                    <a:pt x="959" y="118"/>
                  </a:lnTo>
                  <a:lnTo>
                    <a:pt x="950" y="114"/>
                  </a:lnTo>
                  <a:lnTo>
                    <a:pt x="939" y="110"/>
                  </a:lnTo>
                  <a:lnTo>
                    <a:pt x="930" y="108"/>
                  </a:lnTo>
                  <a:lnTo>
                    <a:pt x="919" y="105"/>
                  </a:lnTo>
                  <a:lnTo>
                    <a:pt x="908" y="104"/>
                  </a:lnTo>
                  <a:lnTo>
                    <a:pt x="897" y="104"/>
                  </a:lnTo>
                  <a:lnTo>
                    <a:pt x="897" y="104"/>
                  </a:lnTo>
                  <a:lnTo>
                    <a:pt x="886" y="104"/>
                  </a:lnTo>
                  <a:lnTo>
                    <a:pt x="876" y="105"/>
                  </a:lnTo>
                  <a:lnTo>
                    <a:pt x="866" y="108"/>
                  </a:lnTo>
                  <a:lnTo>
                    <a:pt x="856" y="110"/>
                  </a:lnTo>
                  <a:lnTo>
                    <a:pt x="845" y="114"/>
                  </a:lnTo>
                  <a:lnTo>
                    <a:pt x="837" y="118"/>
                  </a:lnTo>
                  <a:lnTo>
                    <a:pt x="818" y="127"/>
                  </a:lnTo>
                  <a:lnTo>
                    <a:pt x="802" y="139"/>
                  </a:lnTo>
                  <a:lnTo>
                    <a:pt x="787" y="154"/>
                  </a:lnTo>
                  <a:lnTo>
                    <a:pt x="775" y="169"/>
                  </a:lnTo>
                  <a:lnTo>
                    <a:pt x="764" y="186"/>
                  </a:lnTo>
                  <a:lnTo>
                    <a:pt x="700" y="324"/>
                  </a:lnTo>
                  <a:lnTo>
                    <a:pt x="700" y="324"/>
                  </a:lnTo>
                  <a:lnTo>
                    <a:pt x="697" y="329"/>
                  </a:lnTo>
                  <a:lnTo>
                    <a:pt x="694" y="332"/>
                  </a:lnTo>
                  <a:lnTo>
                    <a:pt x="691" y="336"/>
                  </a:lnTo>
                  <a:lnTo>
                    <a:pt x="686" y="340"/>
                  </a:lnTo>
                  <a:lnTo>
                    <a:pt x="677" y="343"/>
                  </a:lnTo>
                  <a:lnTo>
                    <a:pt x="666" y="344"/>
                  </a:lnTo>
                  <a:lnTo>
                    <a:pt x="666" y="344"/>
                  </a:lnTo>
                  <a:lnTo>
                    <a:pt x="657" y="343"/>
                  </a:lnTo>
                  <a:lnTo>
                    <a:pt x="647" y="340"/>
                  </a:lnTo>
                  <a:lnTo>
                    <a:pt x="643" y="336"/>
                  </a:lnTo>
                  <a:lnTo>
                    <a:pt x="639" y="332"/>
                  </a:lnTo>
                  <a:lnTo>
                    <a:pt x="636" y="329"/>
                  </a:lnTo>
                  <a:lnTo>
                    <a:pt x="634" y="324"/>
                  </a:lnTo>
                  <a:lnTo>
                    <a:pt x="569" y="186"/>
                  </a:lnTo>
                  <a:lnTo>
                    <a:pt x="569" y="186"/>
                  </a:lnTo>
                  <a:lnTo>
                    <a:pt x="564" y="178"/>
                  </a:lnTo>
                  <a:lnTo>
                    <a:pt x="558" y="169"/>
                  </a:lnTo>
                  <a:lnTo>
                    <a:pt x="546" y="153"/>
                  </a:lnTo>
                  <a:lnTo>
                    <a:pt x="530" y="139"/>
                  </a:lnTo>
                  <a:lnTo>
                    <a:pt x="514" y="127"/>
                  </a:lnTo>
                  <a:lnTo>
                    <a:pt x="514" y="127"/>
                  </a:lnTo>
                  <a:lnTo>
                    <a:pt x="549" y="99"/>
                  </a:lnTo>
                  <a:lnTo>
                    <a:pt x="583" y="74"/>
                  </a:lnTo>
                  <a:lnTo>
                    <a:pt x="618" y="50"/>
                  </a:lnTo>
                  <a:lnTo>
                    <a:pt x="652" y="28"/>
                  </a:lnTo>
                  <a:lnTo>
                    <a:pt x="652" y="28"/>
                  </a:lnTo>
                  <a:lnTo>
                    <a:pt x="666" y="19"/>
                  </a:lnTo>
                  <a:lnTo>
                    <a:pt x="678" y="10"/>
                  </a:lnTo>
                  <a:lnTo>
                    <a:pt x="678" y="10"/>
                  </a:lnTo>
                  <a:lnTo>
                    <a:pt x="682" y="6"/>
                  </a:lnTo>
                  <a:lnTo>
                    <a:pt x="682" y="4"/>
                  </a:lnTo>
                  <a:lnTo>
                    <a:pt x="682" y="2"/>
                  </a:lnTo>
                  <a:lnTo>
                    <a:pt x="681" y="0"/>
                  </a:lnTo>
                  <a:lnTo>
                    <a:pt x="678" y="0"/>
                  </a:lnTo>
                  <a:lnTo>
                    <a:pt x="675" y="0"/>
                  </a:lnTo>
                  <a:lnTo>
                    <a:pt x="671" y="2"/>
                  </a:lnTo>
                  <a:lnTo>
                    <a:pt x="671" y="2"/>
                  </a:lnTo>
                  <a:lnTo>
                    <a:pt x="658" y="8"/>
                  </a:lnTo>
                  <a:lnTo>
                    <a:pt x="643" y="16"/>
                  </a:lnTo>
                  <a:lnTo>
                    <a:pt x="643" y="16"/>
                  </a:lnTo>
                  <a:lnTo>
                    <a:pt x="575" y="58"/>
                  </a:lnTo>
                  <a:lnTo>
                    <a:pt x="540" y="80"/>
                  </a:lnTo>
                  <a:lnTo>
                    <a:pt x="506" y="103"/>
                  </a:lnTo>
                  <a:lnTo>
                    <a:pt x="506" y="103"/>
                  </a:lnTo>
                  <a:lnTo>
                    <a:pt x="489" y="114"/>
                  </a:lnTo>
                  <a:lnTo>
                    <a:pt x="489" y="114"/>
                  </a:lnTo>
                  <a:lnTo>
                    <a:pt x="477" y="110"/>
                  </a:lnTo>
                  <a:lnTo>
                    <a:pt x="464" y="107"/>
                  </a:lnTo>
                  <a:lnTo>
                    <a:pt x="450" y="105"/>
                  </a:lnTo>
                  <a:lnTo>
                    <a:pt x="436" y="104"/>
                  </a:lnTo>
                  <a:lnTo>
                    <a:pt x="436" y="104"/>
                  </a:lnTo>
                  <a:lnTo>
                    <a:pt x="420" y="105"/>
                  </a:lnTo>
                  <a:lnTo>
                    <a:pt x="406" y="108"/>
                  </a:lnTo>
                  <a:lnTo>
                    <a:pt x="391" y="111"/>
                  </a:lnTo>
                  <a:lnTo>
                    <a:pt x="378" y="116"/>
                  </a:lnTo>
                  <a:lnTo>
                    <a:pt x="366" y="122"/>
                  </a:lnTo>
                  <a:lnTo>
                    <a:pt x="353" y="130"/>
                  </a:lnTo>
                  <a:lnTo>
                    <a:pt x="342" y="138"/>
                  </a:lnTo>
                  <a:lnTo>
                    <a:pt x="331" y="148"/>
                  </a:lnTo>
                  <a:lnTo>
                    <a:pt x="321" y="159"/>
                  </a:lnTo>
                  <a:lnTo>
                    <a:pt x="313" y="169"/>
                  </a:lnTo>
                  <a:lnTo>
                    <a:pt x="305" y="182"/>
                  </a:lnTo>
                  <a:lnTo>
                    <a:pt x="299" y="195"/>
                  </a:lnTo>
                  <a:lnTo>
                    <a:pt x="295" y="208"/>
                  </a:lnTo>
                  <a:lnTo>
                    <a:pt x="291" y="223"/>
                  </a:lnTo>
                  <a:lnTo>
                    <a:pt x="289" y="237"/>
                  </a:lnTo>
                  <a:lnTo>
                    <a:pt x="289" y="252"/>
                  </a:lnTo>
                  <a:lnTo>
                    <a:pt x="289" y="272"/>
                  </a:lnTo>
                  <a:lnTo>
                    <a:pt x="289" y="272"/>
                  </a:lnTo>
                  <a:lnTo>
                    <a:pt x="249" y="308"/>
                  </a:lnTo>
                  <a:lnTo>
                    <a:pt x="211" y="344"/>
                  </a:lnTo>
                  <a:lnTo>
                    <a:pt x="176" y="381"/>
                  </a:lnTo>
                  <a:lnTo>
                    <a:pt x="145" y="416"/>
                  </a:lnTo>
                  <a:lnTo>
                    <a:pt x="116" y="451"/>
                  </a:lnTo>
                  <a:lnTo>
                    <a:pt x="91" y="485"/>
                  </a:lnTo>
                  <a:lnTo>
                    <a:pt x="68" y="517"/>
                  </a:lnTo>
                  <a:lnTo>
                    <a:pt x="47" y="550"/>
                  </a:lnTo>
                  <a:lnTo>
                    <a:pt x="31" y="580"/>
                  </a:lnTo>
                  <a:lnTo>
                    <a:pt x="18" y="609"/>
                  </a:lnTo>
                  <a:lnTo>
                    <a:pt x="8" y="637"/>
                  </a:lnTo>
                  <a:lnTo>
                    <a:pt x="5" y="650"/>
                  </a:lnTo>
                  <a:lnTo>
                    <a:pt x="2" y="662"/>
                  </a:lnTo>
                  <a:lnTo>
                    <a:pt x="0" y="674"/>
                  </a:lnTo>
                  <a:lnTo>
                    <a:pt x="0" y="686"/>
                  </a:lnTo>
                  <a:lnTo>
                    <a:pt x="0" y="697"/>
                  </a:lnTo>
                  <a:lnTo>
                    <a:pt x="1" y="708"/>
                  </a:lnTo>
                  <a:lnTo>
                    <a:pt x="4" y="718"/>
                  </a:lnTo>
                  <a:lnTo>
                    <a:pt x="6" y="727"/>
                  </a:lnTo>
                  <a:lnTo>
                    <a:pt x="11" y="737"/>
                  </a:lnTo>
                  <a:lnTo>
                    <a:pt x="16" y="745"/>
                  </a:lnTo>
                  <a:lnTo>
                    <a:pt x="16" y="745"/>
                  </a:lnTo>
                  <a:lnTo>
                    <a:pt x="24" y="756"/>
                  </a:lnTo>
                  <a:lnTo>
                    <a:pt x="35" y="765"/>
                  </a:lnTo>
                  <a:lnTo>
                    <a:pt x="46" y="772"/>
                  </a:lnTo>
                  <a:lnTo>
                    <a:pt x="59" y="778"/>
                  </a:lnTo>
                  <a:lnTo>
                    <a:pt x="72" y="783"/>
                  </a:lnTo>
                  <a:lnTo>
                    <a:pt x="88" y="785"/>
                  </a:lnTo>
                  <a:lnTo>
                    <a:pt x="104" y="786"/>
                  </a:lnTo>
                  <a:lnTo>
                    <a:pt x="122" y="786"/>
                  </a:lnTo>
                  <a:lnTo>
                    <a:pt x="140" y="784"/>
                  </a:lnTo>
                  <a:lnTo>
                    <a:pt x="158" y="782"/>
                  </a:lnTo>
                  <a:lnTo>
                    <a:pt x="179" y="777"/>
                  </a:lnTo>
                  <a:lnTo>
                    <a:pt x="199" y="772"/>
                  </a:lnTo>
                  <a:lnTo>
                    <a:pt x="220" y="765"/>
                  </a:lnTo>
                  <a:lnTo>
                    <a:pt x="243" y="757"/>
                  </a:lnTo>
                  <a:lnTo>
                    <a:pt x="289" y="739"/>
                  </a:lnTo>
                  <a:lnTo>
                    <a:pt x="289" y="8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30" name="Freeform 42">
              <a:extLst>
                <a:ext uri="{FF2B5EF4-FFF2-40B4-BE49-F238E27FC236}">
                  <a16:creationId xmlns:a16="http://schemas.microsoft.com/office/drawing/2014/main" id="{BB12A395-DE4F-4344-8CDB-87D9E8955E23}"/>
                </a:ext>
              </a:extLst>
            </p:cNvPr>
            <p:cNvSpPr>
              <a:spLocks noEditPoints="1"/>
            </p:cNvSpPr>
            <p:nvPr/>
          </p:nvSpPr>
          <p:spPr bwMode="auto">
            <a:xfrm>
              <a:off x="4046538" y="938213"/>
              <a:ext cx="69850" cy="68263"/>
            </a:xfrm>
            <a:custGeom>
              <a:avLst/>
              <a:gdLst>
                <a:gd name="T0" fmla="*/ 0 w 87"/>
                <a:gd name="T1" fmla="*/ 44 h 87"/>
                <a:gd name="T2" fmla="*/ 4 w 87"/>
                <a:gd name="T3" fmla="*/ 27 h 87"/>
                <a:gd name="T4" fmla="*/ 14 w 87"/>
                <a:gd name="T5" fmla="*/ 12 h 87"/>
                <a:gd name="T6" fmla="*/ 27 w 87"/>
                <a:gd name="T7" fmla="*/ 4 h 87"/>
                <a:gd name="T8" fmla="*/ 44 w 87"/>
                <a:gd name="T9" fmla="*/ 0 h 87"/>
                <a:gd name="T10" fmla="*/ 52 w 87"/>
                <a:gd name="T11" fmla="*/ 0 h 87"/>
                <a:gd name="T12" fmla="*/ 68 w 87"/>
                <a:gd name="T13" fmla="*/ 7 h 87"/>
                <a:gd name="T14" fmla="*/ 80 w 87"/>
                <a:gd name="T15" fmla="*/ 19 h 87"/>
                <a:gd name="T16" fmla="*/ 86 w 87"/>
                <a:gd name="T17" fmla="*/ 35 h 87"/>
                <a:gd name="T18" fmla="*/ 87 w 87"/>
                <a:gd name="T19" fmla="*/ 44 h 87"/>
                <a:gd name="T20" fmla="*/ 84 w 87"/>
                <a:gd name="T21" fmla="*/ 61 h 87"/>
                <a:gd name="T22" fmla="*/ 75 w 87"/>
                <a:gd name="T23" fmla="*/ 74 h 87"/>
                <a:gd name="T24" fmla="*/ 61 w 87"/>
                <a:gd name="T25" fmla="*/ 83 h 87"/>
                <a:gd name="T26" fmla="*/ 44 w 87"/>
                <a:gd name="T27" fmla="*/ 87 h 87"/>
                <a:gd name="T28" fmla="*/ 35 w 87"/>
                <a:gd name="T29" fmla="*/ 86 h 87"/>
                <a:gd name="T30" fmla="*/ 20 w 87"/>
                <a:gd name="T31" fmla="*/ 80 h 87"/>
                <a:gd name="T32" fmla="*/ 8 w 87"/>
                <a:gd name="T33" fmla="*/ 68 h 87"/>
                <a:gd name="T34" fmla="*/ 2 w 87"/>
                <a:gd name="T35" fmla="*/ 52 h 87"/>
                <a:gd name="T36" fmla="*/ 0 w 87"/>
                <a:gd name="T37" fmla="*/ 44 h 87"/>
                <a:gd name="T38" fmla="*/ 76 w 87"/>
                <a:gd name="T39" fmla="*/ 44 h 87"/>
                <a:gd name="T40" fmla="*/ 74 w 87"/>
                <a:gd name="T41" fmla="*/ 29 h 87"/>
                <a:gd name="T42" fmla="*/ 67 w 87"/>
                <a:gd name="T43" fmla="*/ 18 h 87"/>
                <a:gd name="T44" fmla="*/ 57 w 87"/>
                <a:gd name="T45" fmla="*/ 11 h 87"/>
                <a:gd name="T46" fmla="*/ 44 w 87"/>
                <a:gd name="T47" fmla="*/ 9 h 87"/>
                <a:gd name="T48" fmla="*/ 38 w 87"/>
                <a:gd name="T49" fmla="*/ 9 h 87"/>
                <a:gd name="T50" fmla="*/ 26 w 87"/>
                <a:gd name="T51" fmla="*/ 13 h 87"/>
                <a:gd name="T52" fmla="*/ 16 w 87"/>
                <a:gd name="T53" fmla="*/ 23 h 87"/>
                <a:gd name="T54" fmla="*/ 11 w 87"/>
                <a:gd name="T55" fmla="*/ 36 h 87"/>
                <a:gd name="T56" fmla="*/ 11 w 87"/>
                <a:gd name="T57" fmla="*/ 44 h 87"/>
                <a:gd name="T58" fmla="*/ 14 w 87"/>
                <a:gd name="T59" fmla="*/ 57 h 87"/>
                <a:gd name="T60" fmla="*/ 21 w 87"/>
                <a:gd name="T61" fmla="*/ 69 h 87"/>
                <a:gd name="T62" fmla="*/ 31 w 87"/>
                <a:gd name="T63" fmla="*/ 76 h 87"/>
                <a:gd name="T64" fmla="*/ 44 w 87"/>
                <a:gd name="T65" fmla="*/ 79 h 87"/>
                <a:gd name="T66" fmla="*/ 51 w 87"/>
                <a:gd name="T67" fmla="*/ 77 h 87"/>
                <a:gd name="T68" fmla="*/ 62 w 87"/>
                <a:gd name="T69" fmla="*/ 73 h 87"/>
                <a:gd name="T70" fmla="*/ 72 w 87"/>
                <a:gd name="T71" fmla="*/ 63 h 87"/>
                <a:gd name="T72" fmla="*/ 76 w 87"/>
                <a:gd name="T73" fmla="*/ 51 h 87"/>
                <a:gd name="T74" fmla="*/ 76 w 87"/>
                <a:gd name="T75" fmla="*/ 44 h 87"/>
                <a:gd name="T76" fmla="*/ 45 w 87"/>
                <a:gd name="T77" fmla="*/ 18 h 87"/>
                <a:gd name="T78" fmla="*/ 53 w 87"/>
                <a:gd name="T79" fmla="*/ 19 h 87"/>
                <a:gd name="T80" fmla="*/ 61 w 87"/>
                <a:gd name="T81" fmla="*/ 24 h 87"/>
                <a:gd name="T82" fmla="*/ 63 w 87"/>
                <a:gd name="T83" fmla="*/ 33 h 87"/>
                <a:gd name="T84" fmla="*/ 63 w 87"/>
                <a:gd name="T85" fmla="*/ 39 h 87"/>
                <a:gd name="T86" fmla="*/ 56 w 87"/>
                <a:gd name="T87" fmla="*/ 45 h 87"/>
                <a:gd name="T88" fmla="*/ 64 w 87"/>
                <a:gd name="T89" fmla="*/ 68 h 87"/>
                <a:gd name="T90" fmla="*/ 41 w 87"/>
                <a:gd name="T91" fmla="*/ 47 h 87"/>
                <a:gd name="T92" fmla="*/ 37 w 87"/>
                <a:gd name="T93" fmla="*/ 68 h 87"/>
                <a:gd name="T94" fmla="*/ 27 w 87"/>
                <a:gd name="T95" fmla="*/ 18 h 87"/>
                <a:gd name="T96" fmla="*/ 44 w 87"/>
                <a:gd name="T97" fmla="*/ 40 h 87"/>
                <a:gd name="T98" fmla="*/ 49 w 87"/>
                <a:gd name="T99" fmla="*/ 40 h 87"/>
                <a:gd name="T100" fmla="*/ 53 w 87"/>
                <a:gd name="T101" fmla="*/ 36 h 87"/>
                <a:gd name="T102" fmla="*/ 55 w 87"/>
                <a:gd name="T103" fmla="*/ 33 h 87"/>
                <a:gd name="T104" fmla="*/ 51 w 87"/>
                <a:gd name="T105" fmla="*/ 27 h 87"/>
                <a:gd name="T106" fmla="*/ 45 w 87"/>
                <a:gd name="T107" fmla="*/ 26 h 87"/>
                <a:gd name="T108" fmla="*/ 37 w 87"/>
                <a:gd name="T10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 h="87">
                  <a:moveTo>
                    <a:pt x="0" y="44"/>
                  </a:moveTo>
                  <a:lnTo>
                    <a:pt x="0" y="44"/>
                  </a:lnTo>
                  <a:lnTo>
                    <a:pt x="2" y="35"/>
                  </a:lnTo>
                  <a:lnTo>
                    <a:pt x="4" y="27"/>
                  </a:lnTo>
                  <a:lnTo>
                    <a:pt x="8" y="19"/>
                  </a:lnTo>
                  <a:lnTo>
                    <a:pt x="14" y="12"/>
                  </a:lnTo>
                  <a:lnTo>
                    <a:pt x="20" y="7"/>
                  </a:lnTo>
                  <a:lnTo>
                    <a:pt x="27" y="4"/>
                  </a:lnTo>
                  <a:lnTo>
                    <a:pt x="35" y="0"/>
                  </a:lnTo>
                  <a:lnTo>
                    <a:pt x="44" y="0"/>
                  </a:lnTo>
                  <a:lnTo>
                    <a:pt x="44" y="0"/>
                  </a:lnTo>
                  <a:lnTo>
                    <a:pt x="52" y="0"/>
                  </a:lnTo>
                  <a:lnTo>
                    <a:pt x="61" y="4"/>
                  </a:lnTo>
                  <a:lnTo>
                    <a:pt x="68" y="7"/>
                  </a:lnTo>
                  <a:lnTo>
                    <a:pt x="75" y="12"/>
                  </a:lnTo>
                  <a:lnTo>
                    <a:pt x="80" y="19"/>
                  </a:lnTo>
                  <a:lnTo>
                    <a:pt x="84" y="27"/>
                  </a:lnTo>
                  <a:lnTo>
                    <a:pt x="86" y="35"/>
                  </a:lnTo>
                  <a:lnTo>
                    <a:pt x="87" y="44"/>
                  </a:lnTo>
                  <a:lnTo>
                    <a:pt x="87" y="44"/>
                  </a:lnTo>
                  <a:lnTo>
                    <a:pt x="86" y="52"/>
                  </a:lnTo>
                  <a:lnTo>
                    <a:pt x="84" y="61"/>
                  </a:lnTo>
                  <a:lnTo>
                    <a:pt x="80" y="68"/>
                  </a:lnTo>
                  <a:lnTo>
                    <a:pt x="75" y="74"/>
                  </a:lnTo>
                  <a:lnTo>
                    <a:pt x="68" y="80"/>
                  </a:lnTo>
                  <a:lnTo>
                    <a:pt x="61" y="83"/>
                  </a:lnTo>
                  <a:lnTo>
                    <a:pt x="52" y="86"/>
                  </a:lnTo>
                  <a:lnTo>
                    <a:pt x="44" y="87"/>
                  </a:lnTo>
                  <a:lnTo>
                    <a:pt x="44" y="87"/>
                  </a:lnTo>
                  <a:lnTo>
                    <a:pt x="35" y="86"/>
                  </a:lnTo>
                  <a:lnTo>
                    <a:pt x="27" y="83"/>
                  </a:lnTo>
                  <a:lnTo>
                    <a:pt x="20" y="80"/>
                  </a:lnTo>
                  <a:lnTo>
                    <a:pt x="14" y="74"/>
                  </a:lnTo>
                  <a:lnTo>
                    <a:pt x="8" y="68"/>
                  </a:lnTo>
                  <a:lnTo>
                    <a:pt x="4" y="61"/>
                  </a:lnTo>
                  <a:lnTo>
                    <a:pt x="2" y="52"/>
                  </a:lnTo>
                  <a:lnTo>
                    <a:pt x="0" y="44"/>
                  </a:lnTo>
                  <a:lnTo>
                    <a:pt x="0" y="44"/>
                  </a:lnTo>
                  <a:close/>
                  <a:moveTo>
                    <a:pt x="76" y="44"/>
                  </a:moveTo>
                  <a:lnTo>
                    <a:pt x="76" y="44"/>
                  </a:lnTo>
                  <a:lnTo>
                    <a:pt x="76" y="36"/>
                  </a:lnTo>
                  <a:lnTo>
                    <a:pt x="74" y="29"/>
                  </a:lnTo>
                  <a:lnTo>
                    <a:pt x="72" y="23"/>
                  </a:lnTo>
                  <a:lnTo>
                    <a:pt x="67" y="18"/>
                  </a:lnTo>
                  <a:lnTo>
                    <a:pt x="62" y="13"/>
                  </a:lnTo>
                  <a:lnTo>
                    <a:pt x="57" y="11"/>
                  </a:lnTo>
                  <a:lnTo>
                    <a:pt x="51" y="9"/>
                  </a:lnTo>
                  <a:lnTo>
                    <a:pt x="44" y="9"/>
                  </a:lnTo>
                  <a:lnTo>
                    <a:pt x="44" y="9"/>
                  </a:lnTo>
                  <a:lnTo>
                    <a:pt x="38" y="9"/>
                  </a:lnTo>
                  <a:lnTo>
                    <a:pt x="31" y="11"/>
                  </a:lnTo>
                  <a:lnTo>
                    <a:pt x="26" y="13"/>
                  </a:lnTo>
                  <a:lnTo>
                    <a:pt x="21" y="18"/>
                  </a:lnTo>
                  <a:lnTo>
                    <a:pt x="16" y="23"/>
                  </a:lnTo>
                  <a:lnTo>
                    <a:pt x="14" y="29"/>
                  </a:lnTo>
                  <a:lnTo>
                    <a:pt x="11" y="36"/>
                  </a:lnTo>
                  <a:lnTo>
                    <a:pt x="11" y="44"/>
                  </a:lnTo>
                  <a:lnTo>
                    <a:pt x="11" y="44"/>
                  </a:lnTo>
                  <a:lnTo>
                    <a:pt x="11" y="51"/>
                  </a:lnTo>
                  <a:lnTo>
                    <a:pt x="14" y="57"/>
                  </a:lnTo>
                  <a:lnTo>
                    <a:pt x="16" y="63"/>
                  </a:lnTo>
                  <a:lnTo>
                    <a:pt x="21" y="69"/>
                  </a:lnTo>
                  <a:lnTo>
                    <a:pt x="26" y="73"/>
                  </a:lnTo>
                  <a:lnTo>
                    <a:pt x="31" y="76"/>
                  </a:lnTo>
                  <a:lnTo>
                    <a:pt x="38" y="77"/>
                  </a:lnTo>
                  <a:lnTo>
                    <a:pt x="44" y="79"/>
                  </a:lnTo>
                  <a:lnTo>
                    <a:pt x="44" y="79"/>
                  </a:lnTo>
                  <a:lnTo>
                    <a:pt x="51" y="77"/>
                  </a:lnTo>
                  <a:lnTo>
                    <a:pt x="57" y="76"/>
                  </a:lnTo>
                  <a:lnTo>
                    <a:pt x="62" y="73"/>
                  </a:lnTo>
                  <a:lnTo>
                    <a:pt x="67" y="69"/>
                  </a:lnTo>
                  <a:lnTo>
                    <a:pt x="72" y="63"/>
                  </a:lnTo>
                  <a:lnTo>
                    <a:pt x="74" y="57"/>
                  </a:lnTo>
                  <a:lnTo>
                    <a:pt x="76" y="51"/>
                  </a:lnTo>
                  <a:lnTo>
                    <a:pt x="76" y="44"/>
                  </a:lnTo>
                  <a:lnTo>
                    <a:pt x="76" y="44"/>
                  </a:lnTo>
                  <a:close/>
                  <a:moveTo>
                    <a:pt x="27" y="18"/>
                  </a:moveTo>
                  <a:lnTo>
                    <a:pt x="45" y="18"/>
                  </a:lnTo>
                  <a:lnTo>
                    <a:pt x="45" y="18"/>
                  </a:lnTo>
                  <a:lnTo>
                    <a:pt x="53" y="19"/>
                  </a:lnTo>
                  <a:lnTo>
                    <a:pt x="60" y="22"/>
                  </a:lnTo>
                  <a:lnTo>
                    <a:pt x="61" y="24"/>
                  </a:lnTo>
                  <a:lnTo>
                    <a:pt x="62" y="27"/>
                  </a:lnTo>
                  <a:lnTo>
                    <a:pt x="63" y="33"/>
                  </a:lnTo>
                  <a:lnTo>
                    <a:pt x="63" y="33"/>
                  </a:lnTo>
                  <a:lnTo>
                    <a:pt x="63" y="39"/>
                  </a:lnTo>
                  <a:lnTo>
                    <a:pt x="61" y="42"/>
                  </a:lnTo>
                  <a:lnTo>
                    <a:pt x="56" y="45"/>
                  </a:lnTo>
                  <a:lnTo>
                    <a:pt x="51" y="46"/>
                  </a:lnTo>
                  <a:lnTo>
                    <a:pt x="64" y="68"/>
                  </a:lnTo>
                  <a:lnTo>
                    <a:pt x="55" y="68"/>
                  </a:lnTo>
                  <a:lnTo>
                    <a:pt x="41" y="47"/>
                  </a:lnTo>
                  <a:lnTo>
                    <a:pt x="37" y="47"/>
                  </a:lnTo>
                  <a:lnTo>
                    <a:pt x="37" y="68"/>
                  </a:lnTo>
                  <a:lnTo>
                    <a:pt x="27" y="68"/>
                  </a:lnTo>
                  <a:lnTo>
                    <a:pt x="27" y="18"/>
                  </a:lnTo>
                  <a:close/>
                  <a:moveTo>
                    <a:pt x="37" y="40"/>
                  </a:moveTo>
                  <a:lnTo>
                    <a:pt x="44" y="40"/>
                  </a:lnTo>
                  <a:lnTo>
                    <a:pt x="44" y="40"/>
                  </a:lnTo>
                  <a:lnTo>
                    <a:pt x="49" y="40"/>
                  </a:lnTo>
                  <a:lnTo>
                    <a:pt x="51" y="39"/>
                  </a:lnTo>
                  <a:lnTo>
                    <a:pt x="53" y="36"/>
                  </a:lnTo>
                  <a:lnTo>
                    <a:pt x="55" y="33"/>
                  </a:lnTo>
                  <a:lnTo>
                    <a:pt x="55" y="33"/>
                  </a:lnTo>
                  <a:lnTo>
                    <a:pt x="53" y="29"/>
                  </a:lnTo>
                  <a:lnTo>
                    <a:pt x="51" y="27"/>
                  </a:lnTo>
                  <a:lnTo>
                    <a:pt x="49" y="26"/>
                  </a:lnTo>
                  <a:lnTo>
                    <a:pt x="45" y="26"/>
                  </a:lnTo>
                  <a:lnTo>
                    <a:pt x="37" y="26"/>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371664358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Close Black">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36EEB7A-660B-2849-8784-03277EB4E374}"/>
              </a:ext>
            </a:extLst>
          </p:cNvPr>
          <p:cNvSpPr>
            <a:spLocks noGrp="1"/>
          </p:cNvSpPr>
          <p:nvPr>
            <p:ph type="dt" sz="half" idx="10"/>
          </p:nvPr>
        </p:nvSpPr>
        <p:spPr/>
        <p:txBody>
          <a:bodyPr/>
          <a:lstStyle>
            <a:lvl1pPr>
              <a:defRPr>
                <a:solidFill>
                  <a:schemeClr val="tx1"/>
                </a:solidFill>
              </a:defRPr>
            </a:lvl1pPr>
          </a:lstStyle>
          <a:p>
            <a:fld id="{B8FDEC20-994C-6747-9500-226CB0C467E7}" type="datetime4">
              <a:rPr lang="en-US" smtClean="0"/>
              <a:pPr/>
              <a:t>April 26, 2021</a:t>
            </a:fld>
            <a:endParaRPr lang="en-US" dirty="0"/>
          </a:p>
        </p:txBody>
      </p:sp>
      <p:sp>
        <p:nvSpPr>
          <p:cNvPr id="4" name="Footer Placeholder 3">
            <a:extLst>
              <a:ext uri="{FF2B5EF4-FFF2-40B4-BE49-F238E27FC236}">
                <a16:creationId xmlns:a16="http://schemas.microsoft.com/office/drawing/2014/main" id="{6668D113-2F65-3E46-BA2C-CF80CA12A67E}"/>
              </a:ext>
            </a:extLst>
          </p:cNvPr>
          <p:cNvSpPr>
            <a:spLocks noGrp="1"/>
          </p:cNvSpPr>
          <p:nvPr>
            <p:ph type="ftr" sz="quarter" idx="11"/>
          </p:nvPr>
        </p:nvSpPr>
        <p:spPr/>
        <p:txBody>
          <a:bodyPr/>
          <a:lstStyle>
            <a:lvl1pPr>
              <a:defRPr>
                <a:solidFill>
                  <a:schemeClr val="tx1"/>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22B4456-3C67-D24A-BA0A-BF1D03932040}"/>
              </a:ext>
            </a:extLst>
          </p:cNvPr>
          <p:cNvSpPr>
            <a:spLocks noGrp="1"/>
          </p:cNvSpPr>
          <p:nvPr>
            <p:ph type="sldNum" sz="quarter" idx="12"/>
          </p:nvPr>
        </p:nvSpPr>
        <p:spPr/>
        <p:txBody>
          <a:bodyPr/>
          <a:lstStyle>
            <a:lvl1pPr>
              <a:defRPr>
                <a:solidFill>
                  <a:schemeClr val="tx1"/>
                </a:solidFill>
              </a:defRPr>
            </a:lvl1pPr>
          </a:lstStyle>
          <a:p>
            <a:fld id="{B7E7695C-FCF1-4AA0-9B93-7941FED13DC4}" type="slidenum">
              <a:rPr lang="en-US" smtClean="0"/>
              <a:pPr/>
              <a:t>‹#›</a:t>
            </a:fld>
            <a:endParaRPr lang="en-US" dirty="0"/>
          </a:p>
        </p:txBody>
      </p:sp>
      <p:grpSp>
        <p:nvGrpSpPr>
          <p:cNvPr id="16" name="Group 15">
            <a:extLst>
              <a:ext uri="{FF2B5EF4-FFF2-40B4-BE49-F238E27FC236}">
                <a16:creationId xmlns:a16="http://schemas.microsoft.com/office/drawing/2014/main" id="{8DC4FCCB-CCBE-7E4B-A589-0FC338EFFA64}"/>
              </a:ext>
            </a:extLst>
          </p:cNvPr>
          <p:cNvGrpSpPr/>
          <p:nvPr userDrawn="1"/>
        </p:nvGrpSpPr>
        <p:grpSpPr>
          <a:xfrm>
            <a:off x="3556774" y="2736865"/>
            <a:ext cx="5078452" cy="1384271"/>
            <a:chOff x="1233488" y="677863"/>
            <a:chExt cx="2882900" cy="785813"/>
          </a:xfrm>
          <a:solidFill>
            <a:schemeClr val="bg1"/>
          </a:solidFill>
        </p:grpSpPr>
        <p:sp>
          <p:nvSpPr>
            <p:cNvPr id="17" name="Freeform 35">
              <a:extLst>
                <a:ext uri="{FF2B5EF4-FFF2-40B4-BE49-F238E27FC236}">
                  <a16:creationId xmlns:a16="http://schemas.microsoft.com/office/drawing/2014/main" id="{433A1FF5-AF6D-124A-ACAF-A3575D9C6CA4}"/>
                </a:ext>
              </a:extLst>
            </p:cNvPr>
            <p:cNvSpPr>
              <a:spLocks/>
            </p:cNvSpPr>
            <p:nvPr/>
          </p:nvSpPr>
          <p:spPr bwMode="auto">
            <a:xfrm>
              <a:off x="2346326" y="944563"/>
              <a:ext cx="417513" cy="354013"/>
            </a:xfrm>
            <a:custGeom>
              <a:avLst/>
              <a:gdLst>
                <a:gd name="T0" fmla="*/ 310 w 525"/>
                <a:gd name="T1" fmla="*/ 445 h 445"/>
                <a:gd name="T2" fmla="*/ 250 w 525"/>
                <a:gd name="T3" fmla="*/ 440 h 445"/>
                <a:gd name="T4" fmla="*/ 193 w 525"/>
                <a:gd name="T5" fmla="*/ 428 h 445"/>
                <a:gd name="T6" fmla="*/ 140 w 525"/>
                <a:gd name="T7" fmla="*/ 409 h 445"/>
                <a:gd name="T8" fmla="*/ 94 w 525"/>
                <a:gd name="T9" fmla="*/ 383 h 445"/>
                <a:gd name="T10" fmla="*/ 55 w 525"/>
                <a:gd name="T11" fmla="*/ 350 h 445"/>
                <a:gd name="T12" fmla="*/ 25 w 525"/>
                <a:gd name="T13" fmla="*/ 313 h 445"/>
                <a:gd name="T14" fmla="*/ 14 w 525"/>
                <a:gd name="T15" fmla="*/ 291 h 445"/>
                <a:gd name="T16" fmla="*/ 7 w 525"/>
                <a:gd name="T17" fmla="*/ 269 h 445"/>
                <a:gd name="T18" fmla="*/ 1 w 525"/>
                <a:gd name="T19" fmla="*/ 246 h 445"/>
                <a:gd name="T20" fmla="*/ 0 w 525"/>
                <a:gd name="T21" fmla="*/ 222 h 445"/>
                <a:gd name="T22" fmla="*/ 0 w 525"/>
                <a:gd name="T23" fmla="*/ 210 h 445"/>
                <a:gd name="T24" fmla="*/ 3 w 525"/>
                <a:gd name="T25" fmla="*/ 187 h 445"/>
                <a:gd name="T26" fmla="*/ 11 w 525"/>
                <a:gd name="T27" fmla="*/ 164 h 445"/>
                <a:gd name="T28" fmla="*/ 19 w 525"/>
                <a:gd name="T29" fmla="*/ 143 h 445"/>
                <a:gd name="T30" fmla="*/ 38 w 525"/>
                <a:gd name="T31" fmla="*/ 113 h 445"/>
                <a:gd name="T32" fmla="*/ 73 w 525"/>
                <a:gd name="T33" fmla="*/ 78 h 445"/>
                <a:gd name="T34" fmla="*/ 116 w 525"/>
                <a:gd name="T35" fmla="*/ 48 h 445"/>
                <a:gd name="T36" fmla="*/ 166 w 525"/>
                <a:gd name="T37" fmla="*/ 25 h 445"/>
                <a:gd name="T38" fmla="*/ 221 w 525"/>
                <a:gd name="T39" fmla="*/ 9 h 445"/>
                <a:gd name="T40" fmla="*/ 281 w 525"/>
                <a:gd name="T41" fmla="*/ 1 h 445"/>
                <a:gd name="T42" fmla="*/ 311 w 525"/>
                <a:gd name="T43" fmla="*/ 0 h 445"/>
                <a:gd name="T44" fmla="*/ 364 w 525"/>
                <a:gd name="T45" fmla="*/ 3 h 445"/>
                <a:gd name="T46" fmla="*/ 416 w 525"/>
                <a:gd name="T47" fmla="*/ 14 h 445"/>
                <a:gd name="T48" fmla="*/ 468 w 525"/>
                <a:gd name="T49" fmla="*/ 32 h 445"/>
                <a:gd name="T50" fmla="*/ 523 w 525"/>
                <a:gd name="T51" fmla="*/ 58 h 445"/>
                <a:gd name="T52" fmla="*/ 471 w 525"/>
                <a:gd name="T53" fmla="*/ 124 h 445"/>
                <a:gd name="T54" fmla="*/ 434 w 525"/>
                <a:gd name="T55" fmla="*/ 108 h 445"/>
                <a:gd name="T56" fmla="*/ 396 w 525"/>
                <a:gd name="T57" fmla="*/ 98 h 445"/>
                <a:gd name="T58" fmla="*/ 355 w 525"/>
                <a:gd name="T59" fmla="*/ 90 h 445"/>
                <a:gd name="T60" fmla="*/ 311 w 525"/>
                <a:gd name="T61" fmla="*/ 88 h 445"/>
                <a:gd name="T62" fmla="*/ 298 w 525"/>
                <a:gd name="T63" fmla="*/ 89 h 445"/>
                <a:gd name="T64" fmla="*/ 271 w 525"/>
                <a:gd name="T65" fmla="*/ 93 h 445"/>
                <a:gd name="T66" fmla="*/ 246 w 525"/>
                <a:gd name="T67" fmla="*/ 100 h 445"/>
                <a:gd name="T68" fmla="*/ 222 w 525"/>
                <a:gd name="T69" fmla="*/ 112 h 445"/>
                <a:gd name="T70" fmla="*/ 200 w 525"/>
                <a:gd name="T71" fmla="*/ 128 h 445"/>
                <a:gd name="T72" fmla="*/ 182 w 525"/>
                <a:gd name="T73" fmla="*/ 150 h 445"/>
                <a:gd name="T74" fmla="*/ 170 w 525"/>
                <a:gd name="T75" fmla="*/ 175 h 445"/>
                <a:gd name="T76" fmla="*/ 163 w 525"/>
                <a:gd name="T77" fmla="*/ 205 h 445"/>
                <a:gd name="T78" fmla="*/ 162 w 525"/>
                <a:gd name="T79" fmla="*/ 222 h 445"/>
                <a:gd name="T80" fmla="*/ 165 w 525"/>
                <a:gd name="T81" fmla="*/ 256 h 445"/>
                <a:gd name="T82" fmla="*/ 175 w 525"/>
                <a:gd name="T83" fmla="*/ 284 h 445"/>
                <a:gd name="T84" fmla="*/ 191 w 525"/>
                <a:gd name="T85" fmla="*/ 306 h 445"/>
                <a:gd name="T86" fmla="*/ 210 w 525"/>
                <a:gd name="T87" fmla="*/ 326 h 445"/>
                <a:gd name="T88" fmla="*/ 233 w 525"/>
                <a:gd name="T89" fmla="*/ 339 h 445"/>
                <a:gd name="T90" fmla="*/ 258 w 525"/>
                <a:gd name="T91" fmla="*/ 349 h 445"/>
                <a:gd name="T92" fmla="*/ 285 w 525"/>
                <a:gd name="T93" fmla="*/ 355 h 445"/>
                <a:gd name="T94" fmla="*/ 311 w 525"/>
                <a:gd name="T95" fmla="*/ 357 h 445"/>
                <a:gd name="T96" fmla="*/ 333 w 525"/>
                <a:gd name="T97" fmla="*/ 356 h 445"/>
                <a:gd name="T98" fmla="*/ 375 w 525"/>
                <a:gd name="T99" fmla="*/ 352 h 445"/>
                <a:gd name="T100" fmla="*/ 416 w 525"/>
                <a:gd name="T101" fmla="*/ 344 h 445"/>
                <a:gd name="T102" fmla="*/ 455 w 525"/>
                <a:gd name="T103" fmla="*/ 332 h 445"/>
                <a:gd name="T104" fmla="*/ 525 w 525"/>
                <a:gd name="T105" fmla="*/ 393 h 445"/>
                <a:gd name="T106" fmla="*/ 501 w 525"/>
                <a:gd name="T107" fmla="*/ 405 h 445"/>
                <a:gd name="T108" fmla="*/ 451 w 525"/>
                <a:gd name="T109" fmla="*/ 425 h 445"/>
                <a:gd name="T110" fmla="*/ 397 w 525"/>
                <a:gd name="T111" fmla="*/ 438 h 445"/>
                <a:gd name="T112" fmla="*/ 340 w 525"/>
                <a:gd name="T113" fmla="*/ 444 h 445"/>
                <a:gd name="T114" fmla="*/ 310 w 525"/>
                <a:gd name="T115"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5" h="445">
                  <a:moveTo>
                    <a:pt x="310" y="445"/>
                  </a:moveTo>
                  <a:lnTo>
                    <a:pt x="310" y="445"/>
                  </a:lnTo>
                  <a:lnTo>
                    <a:pt x="280" y="444"/>
                  </a:lnTo>
                  <a:lnTo>
                    <a:pt x="250" y="440"/>
                  </a:lnTo>
                  <a:lnTo>
                    <a:pt x="221" y="436"/>
                  </a:lnTo>
                  <a:lnTo>
                    <a:pt x="193" y="428"/>
                  </a:lnTo>
                  <a:lnTo>
                    <a:pt x="165" y="420"/>
                  </a:lnTo>
                  <a:lnTo>
                    <a:pt x="140" y="409"/>
                  </a:lnTo>
                  <a:lnTo>
                    <a:pt x="116" y="397"/>
                  </a:lnTo>
                  <a:lnTo>
                    <a:pt x="94" y="383"/>
                  </a:lnTo>
                  <a:lnTo>
                    <a:pt x="73" y="367"/>
                  </a:lnTo>
                  <a:lnTo>
                    <a:pt x="55" y="350"/>
                  </a:lnTo>
                  <a:lnTo>
                    <a:pt x="38" y="332"/>
                  </a:lnTo>
                  <a:lnTo>
                    <a:pt x="25" y="313"/>
                  </a:lnTo>
                  <a:lnTo>
                    <a:pt x="19" y="302"/>
                  </a:lnTo>
                  <a:lnTo>
                    <a:pt x="14" y="291"/>
                  </a:lnTo>
                  <a:lnTo>
                    <a:pt x="11" y="280"/>
                  </a:lnTo>
                  <a:lnTo>
                    <a:pt x="7" y="269"/>
                  </a:lnTo>
                  <a:lnTo>
                    <a:pt x="3" y="258"/>
                  </a:lnTo>
                  <a:lnTo>
                    <a:pt x="1" y="246"/>
                  </a:lnTo>
                  <a:lnTo>
                    <a:pt x="0" y="234"/>
                  </a:lnTo>
                  <a:lnTo>
                    <a:pt x="0" y="222"/>
                  </a:lnTo>
                  <a:lnTo>
                    <a:pt x="0" y="222"/>
                  </a:lnTo>
                  <a:lnTo>
                    <a:pt x="0" y="210"/>
                  </a:lnTo>
                  <a:lnTo>
                    <a:pt x="1" y="199"/>
                  </a:lnTo>
                  <a:lnTo>
                    <a:pt x="3" y="187"/>
                  </a:lnTo>
                  <a:lnTo>
                    <a:pt x="7" y="176"/>
                  </a:lnTo>
                  <a:lnTo>
                    <a:pt x="11" y="164"/>
                  </a:lnTo>
                  <a:lnTo>
                    <a:pt x="14" y="153"/>
                  </a:lnTo>
                  <a:lnTo>
                    <a:pt x="19" y="143"/>
                  </a:lnTo>
                  <a:lnTo>
                    <a:pt x="25" y="133"/>
                  </a:lnTo>
                  <a:lnTo>
                    <a:pt x="38" y="113"/>
                  </a:lnTo>
                  <a:lnTo>
                    <a:pt x="55" y="95"/>
                  </a:lnTo>
                  <a:lnTo>
                    <a:pt x="73" y="78"/>
                  </a:lnTo>
                  <a:lnTo>
                    <a:pt x="94" y="63"/>
                  </a:lnTo>
                  <a:lnTo>
                    <a:pt x="116" y="48"/>
                  </a:lnTo>
                  <a:lnTo>
                    <a:pt x="140" y="36"/>
                  </a:lnTo>
                  <a:lnTo>
                    <a:pt x="166" y="25"/>
                  </a:lnTo>
                  <a:lnTo>
                    <a:pt x="193" y="17"/>
                  </a:lnTo>
                  <a:lnTo>
                    <a:pt x="221" y="9"/>
                  </a:lnTo>
                  <a:lnTo>
                    <a:pt x="251" y="3"/>
                  </a:lnTo>
                  <a:lnTo>
                    <a:pt x="281" y="1"/>
                  </a:lnTo>
                  <a:lnTo>
                    <a:pt x="311" y="0"/>
                  </a:lnTo>
                  <a:lnTo>
                    <a:pt x="311" y="0"/>
                  </a:lnTo>
                  <a:lnTo>
                    <a:pt x="338" y="1"/>
                  </a:lnTo>
                  <a:lnTo>
                    <a:pt x="364" y="3"/>
                  </a:lnTo>
                  <a:lnTo>
                    <a:pt x="390" y="7"/>
                  </a:lnTo>
                  <a:lnTo>
                    <a:pt x="416" y="14"/>
                  </a:lnTo>
                  <a:lnTo>
                    <a:pt x="443" y="22"/>
                  </a:lnTo>
                  <a:lnTo>
                    <a:pt x="468" y="32"/>
                  </a:lnTo>
                  <a:lnTo>
                    <a:pt x="495" y="44"/>
                  </a:lnTo>
                  <a:lnTo>
                    <a:pt x="523" y="58"/>
                  </a:lnTo>
                  <a:lnTo>
                    <a:pt x="471" y="124"/>
                  </a:lnTo>
                  <a:lnTo>
                    <a:pt x="471" y="124"/>
                  </a:lnTo>
                  <a:lnTo>
                    <a:pt x="454" y="116"/>
                  </a:lnTo>
                  <a:lnTo>
                    <a:pt x="434" y="108"/>
                  </a:lnTo>
                  <a:lnTo>
                    <a:pt x="415" y="102"/>
                  </a:lnTo>
                  <a:lnTo>
                    <a:pt x="396" y="98"/>
                  </a:lnTo>
                  <a:lnTo>
                    <a:pt x="375" y="94"/>
                  </a:lnTo>
                  <a:lnTo>
                    <a:pt x="355" y="90"/>
                  </a:lnTo>
                  <a:lnTo>
                    <a:pt x="333" y="89"/>
                  </a:lnTo>
                  <a:lnTo>
                    <a:pt x="311" y="88"/>
                  </a:lnTo>
                  <a:lnTo>
                    <a:pt x="311" y="88"/>
                  </a:lnTo>
                  <a:lnTo>
                    <a:pt x="298" y="89"/>
                  </a:lnTo>
                  <a:lnTo>
                    <a:pt x="285" y="90"/>
                  </a:lnTo>
                  <a:lnTo>
                    <a:pt x="271" y="93"/>
                  </a:lnTo>
                  <a:lnTo>
                    <a:pt x="258" y="95"/>
                  </a:lnTo>
                  <a:lnTo>
                    <a:pt x="246" y="100"/>
                  </a:lnTo>
                  <a:lnTo>
                    <a:pt x="234" y="105"/>
                  </a:lnTo>
                  <a:lnTo>
                    <a:pt x="222" y="112"/>
                  </a:lnTo>
                  <a:lnTo>
                    <a:pt x="211" y="119"/>
                  </a:lnTo>
                  <a:lnTo>
                    <a:pt x="200" y="128"/>
                  </a:lnTo>
                  <a:lnTo>
                    <a:pt x="191" y="137"/>
                  </a:lnTo>
                  <a:lnTo>
                    <a:pt x="182" y="150"/>
                  </a:lnTo>
                  <a:lnTo>
                    <a:pt x="176" y="162"/>
                  </a:lnTo>
                  <a:lnTo>
                    <a:pt x="170" y="175"/>
                  </a:lnTo>
                  <a:lnTo>
                    <a:pt x="165" y="189"/>
                  </a:lnTo>
                  <a:lnTo>
                    <a:pt x="163" y="205"/>
                  </a:lnTo>
                  <a:lnTo>
                    <a:pt x="162" y="222"/>
                  </a:lnTo>
                  <a:lnTo>
                    <a:pt x="162" y="222"/>
                  </a:lnTo>
                  <a:lnTo>
                    <a:pt x="163" y="240"/>
                  </a:lnTo>
                  <a:lnTo>
                    <a:pt x="165" y="256"/>
                  </a:lnTo>
                  <a:lnTo>
                    <a:pt x="170" y="270"/>
                  </a:lnTo>
                  <a:lnTo>
                    <a:pt x="175" y="284"/>
                  </a:lnTo>
                  <a:lnTo>
                    <a:pt x="182" y="296"/>
                  </a:lnTo>
                  <a:lnTo>
                    <a:pt x="191" y="306"/>
                  </a:lnTo>
                  <a:lnTo>
                    <a:pt x="200" y="317"/>
                  </a:lnTo>
                  <a:lnTo>
                    <a:pt x="210" y="326"/>
                  </a:lnTo>
                  <a:lnTo>
                    <a:pt x="221" y="333"/>
                  </a:lnTo>
                  <a:lnTo>
                    <a:pt x="233" y="339"/>
                  </a:lnTo>
                  <a:lnTo>
                    <a:pt x="245" y="345"/>
                  </a:lnTo>
                  <a:lnTo>
                    <a:pt x="258" y="349"/>
                  </a:lnTo>
                  <a:lnTo>
                    <a:pt x="271" y="352"/>
                  </a:lnTo>
                  <a:lnTo>
                    <a:pt x="285" y="355"/>
                  </a:lnTo>
                  <a:lnTo>
                    <a:pt x="298" y="356"/>
                  </a:lnTo>
                  <a:lnTo>
                    <a:pt x="311" y="357"/>
                  </a:lnTo>
                  <a:lnTo>
                    <a:pt x="311" y="357"/>
                  </a:lnTo>
                  <a:lnTo>
                    <a:pt x="333" y="356"/>
                  </a:lnTo>
                  <a:lnTo>
                    <a:pt x="355" y="355"/>
                  </a:lnTo>
                  <a:lnTo>
                    <a:pt x="375" y="352"/>
                  </a:lnTo>
                  <a:lnTo>
                    <a:pt x="396" y="349"/>
                  </a:lnTo>
                  <a:lnTo>
                    <a:pt x="416" y="344"/>
                  </a:lnTo>
                  <a:lnTo>
                    <a:pt x="436" y="338"/>
                  </a:lnTo>
                  <a:lnTo>
                    <a:pt x="455" y="332"/>
                  </a:lnTo>
                  <a:lnTo>
                    <a:pt x="473" y="325"/>
                  </a:lnTo>
                  <a:lnTo>
                    <a:pt x="525" y="393"/>
                  </a:lnTo>
                  <a:lnTo>
                    <a:pt x="525" y="393"/>
                  </a:lnTo>
                  <a:lnTo>
                    <a:pt x="501" y="405"/>
                  </a:lnTo>
                  <a:lnTo>
                    <a:pt x="477" y="415"/>
                  </a:lnTo>
                  <a:lnTo>
                    <a:pt x="451" y="425"/>
                  </a:lnTo>
                  <a:lnTo>
                    <a:pt x="425" y="432"/>
                  </a:lnTo>
                  <a:lnTo>
                    <a:pt x="397" y="438"/>
                  </a:lnTo>
                  <a:lnTo>
                    <a:pt x="369" y="442"/>
                  </a:lnTo>
                  <a:lnTo>
                    <a:pt x="340" y="444"/>
                  </a:lnTo>
                  <a:lnTo>
                    <a:pt x="310" y="445"/>
                  </a:lnTo>
                  <a:lnTo>
                    <a:pt x="310"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8" name="Freeform 36">
              <a:extLst>
                <a:ext uri="{FF2B5EF4-FFF2-40B4-BE49-F238E27FC236}">
                  <a16:creationId xmlns:a16="http://schemas.microsoft.com/office/drawing/2014/main" id="{7CB889FE-2D70-0A49-B056-1C7476B8F792}"/>
                </a:ext>
              </a:extLst>
            </p:cNvPr>
            <p:cNvSpPr>
              <a:spLocks noEditPoints="1"/>
            </p:cNvSpPr>
            <p:nvPr/>
          </p:nvSpPr>
          <p:spPr bwMode="auto">
            <a:xfrm>
              <a:off x="3087688" y="942976"/>
              <a:ext cx="493713" cy="355600"/>
            </a:xfrm>
            <a:custGeom>
              <a:avLst/>
              <a:gdLst>
                <a:gd name="T0" fmla="*/ 459 w 622"/>
                <a:gd name="T1" fmla="*/ 241 h 447"/>
                <a:gd name="T2" fmla="*/ 447 w 622"/>
                <a:gd name="T3" fmla="*/ 285 h 447"/>
                <a:gd name="T4" fmla="*/ 421 w 622"/>
                <a:gd name="T5" fmla="*/ 318 h 447"/>
                <a:gd name="T6" fmla="*/ 389 w 622"/>
                <a:gd name="T7" fmla="*/ 341 h 447"/>
                <a:gd name="T8" fmla="*/ 350 w 622"/>
                <a:gd name="T9" fmla="*/ 354 h 447"/>
                <a:gd name="T10" fmla="*/ 310 w 622"/>
                <a:gd name="T11" fmla="*/ 358 h 447"/>
                <a:gd name="T12" fmla="*/ 285 w 622"/>
                <a:gd name="T13" fmla="*/ 357 h 447"/>
                <a:gd name="T14" fmla="*/ 245 w 622"/>
                <a:gd name="T15" fmla="*/ 346 h 447"/>
                <a:gd name="T16" fmla="*/ 210 w 622"/>
                <a:gd name="T17" fmla="*/ 326 h 447"/>
                <a:gd name="T18" fmla="*/ 182 w 622"/>
                <a:gd name="T19" fmla="*/ 297 h 447"/>
                <a:gd name="T20" fmla="*/ 165 w 622"/>
                <a:gd name="T21" fmla="*/ 258 h 447"/>
                <a:gd name="T22" fmla="*/ 162 w 622"/>
                <a:gd name="T23" fmla="*/ 224 h 447"/>
                <a:gd name="T24" fmla="*/ 169 w 622"/>
                <a:gd name="T25" fmla="*/ 175 h 447"/>
                <a:gd name="T26" fmla="*/ 191 w 622"/>
                <a:gd name="T27" fmla="*/ 139 h 447"/>
                <a:gd name="T28" fmla="*/ 221 w 622"/>
                <a:gd name="T29" fmla="*/ 113 h 447"/>
                <a:gd name="T30" fmla="*/ 258 w 622"/>
                <a:gd name="T31" fmla="*/ 97 h 447"/>
                <a:gd name="T32" fmla="*/ 298 w 622"/>
                <a:gd name="T33" fmla="*/ 90 h 447"/>
                <a:gd name="T34" fmla="*/ 323 w 622"/>
                <a:gd name="T35" fmla="*/ 90 h 447"/>
                <a:gd name="T36" fmla="*/ 363 w 622"/>
                <a:gd name="T37" fmla="*/ 97 h 447"/>
                <a:gd name="T38" fmla="*/ 400 w 622"/>
                <a:gd name="T39" fmla="*/ 113 h 447"/>
                <a:gd name="T40" fmla="*/ 431 w 622"/>
                <a:gd name="T41" fmla="*/ 139 h 447"/>
                <a:gd name="T42" fmla="*/ 451 w 622"/>
                <a:gd name="T43" fmla="*/ 175 h 447"/>
                <a:gd name="T44" fmla="*/ 460 w 622"/>
                <a:gd name="T45" fmla="*/ 224 h 447"/>
                <a:gd name="T46" fmla="*/ 310 w 622"/>
                <a:gd name="T47" fmla="*/ 447 h 447"/>
                <a:gd name="T48" fmla="*/ 401 w 622"/>
                <a:gd name="T49" fmla="*/ 437 h 447"/>
                <a:gd name="T50" fmla="*/ 482 w 622"/>
                <a:gd name="T51" fmla="*/ 411 h 447"/>
                <a:gd name="T52" fmla="*/ 548 w 622"/>
                <a:gd name="T53" fmla="*/ 369 h 447"/>
                <a:gd name="T54" fmla="*/ 596 w 622"/>
                <a:gd name="T55" fmla="*/ 313 h 447"/>
                <a:gd name="T56" fmla="*/ 612 w 622"/>
                <a:gd name="T57" fmla="*/ 282 h 447"/>
                <a:gd name="T58" fmla="*/ 620 w 622"/>
                <a:gd name="T59" fmla="*/ 248 h 447"/>
                <a:gd name="T60" fmla="*/ 622 w 622"/>
                <a:gd name="T61" fmla="*/ 224 h 447"/>
                <a:gd name="T62" fmla="*/ 618 w 622"/>
                <a:gd name="T63" fmla="*/ 189 h 447"/>
                <a:gd name="T64" fmla="*/ 607 w 622"/>
                <a:gd name="T65" fmla="*/ 155 h 447"/>
                <a:gd name="T66" fmla="*/ 583 w 622"/>
                <a:gd name="T67" fmla="*/ 115 h 447"/>
                <a:gd name="T68" fmla="*/ 529 w 622"/>
                <a:gd name="T69" fmla="*/ 63 h 447"/>
                <a:gd name="T70" fmla="*/ 456 w 622"/>
                <a:gd name="T71" fmla="*/ 27 h 447"/>
                <a:gd name="T72" fmla="*/ 372 w 622"/>
                <a:gd name="T73" fmla="*/ 5 h 447"/>
                <a:gd name="T74" fmla="*/ 310 w 622"/>
                <a:gd name="T75" fmla="*/ 0 h 447"/>
                <a:gd name="T76" fmla="*/ 221 w 622"/>
                <a:gd name="T77" fmla="*/ 10 h 447"/>
                <a:gd name="T78" fmla="*/ 140 w 622"/>
                <a:gd name="T79" fmla="*/ 38 h 447"/>
                <a:gd name="T80" fmla="*/ 72 w 622"/>
                <a:gd name="T81" fmla="*/ 79 h 447"/>
                <a:gd name="T82" fmla="*/ 25 w 622"/>
                <a:gd name="T83" fmla="*/ 134 h 447"/>
                <a:gd name="T84" fmla="*/ 10 w 622"/>
                <a:gd name="T85" fmla="*/ 166 h 447"/>
                <a:gd name="T86" fmla="*/ 1 w 622"/>
                <a:gd name="T87" fmla="*/ 200 h 447"/>
                <a:gd name="T88" fmla="*/ 0 w 622"/>
                <a:gd name="T89" fmla="*/ 224 h 447"/>
                <a:gd name="T90" fmla="*/ 4 w 622"/>
                <a:gd name="T91" fmla="*/ 259 h 447"/>
                <a:gd name="T92" fmla="*/ 14 w 622"/>
                <a:gd name="T93" fmla="*/ 293 h 447"/>
                <a:gd name="T94" fmla="*/ 39 w 622"/>
                <a:gd name="T95" fmla="*/ 332 h 447"/>
                <a:gd name="T96" fmla="*/ 93 w 622"/>
                <a:gd name="T97" fmla="*/ 384 h 447"/>
                <a:gd name="T98" fmla="*/ 165 w 622"/>
                <a:gd name="T99" fmla="*/ 421 h 447"/>
                <a:gd name="T100" fmla="*/ 250 w 622"/>
                <a:gd name="T101" fmla="*/ 442 h 447"/>
                <a:gd name="T102" fmla="*/ 310 w 622"/>
                <a:gd name="T103"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2" h="447">
                  <a:moveTo>
                    <a:pt x="460" y="224"/>
                  </a:moveTo>
                  <a:lnTo>
                    <a:pt x="460" y="224"/>
                  </a:lnTo>
                  <a:lnTo>
                    <a:pt x="459" y="241"/>
                  </a:lnTo>
                  <a:lnTo>
                    <a:pt x="456" y="258"/>
                  </a:lnTo>
                  <a:lnTo>
                    <a:pt x="451" y="272"/>
                  </a:lnTo>
                  <a:lnTo>
                    <a:pt x="447" y="285"/>
                  </a:lnTo>
                  <a:lnTo>
                    <a:pt x="439" y="297"/>
                  </a:lnTo>
                  <a:lnTo>
                    <a:pt x="431" y="308"/>
                  </a:lnTo>
                  <a:lnTo>
                    <a:pt x="421" y="318"/>
                  </a:lnTo>
                  <a:lnTo>
                    <a:pt x="412" y="326"/>
                  </a:lnTo>
                  <a:lnTo>
                    <a:pt x="400" y="335"/>
                  </a:lnTo>
                  <a:lnTo>
                    <a:pt x="389" y="341"/>
                  </a:lnTo>
                  <a:lnTo>
                    <a:pt x="375" y="346"/>
                  </a:lnTo>
                  <a:lnTo>
                    <a:pt x="363" y="351"/>
                  </a:lnTo>
                  <a:lnTo>
                    <a:pt x="350" y="354"/>
                  </a:lnTo>
                  <a:lnTo>
                    <a:pt x="337" y="357"/>
                  </a:lnTo>
                  <a:lnTo>
                    <a:pt x="323" y="358"/>
                  </a:lnTo>
                  <a:lnTo>
                    <a:pt x="310" y="358"/>
                  </a:lnTo>
                  <a:lnTo>
                    <a:pt x="310" y="358"/>
                  </a:lnTo>
                  <a:lnTo>
                    <a:pt x="298" y="358"/>
                  </a:lnTo>
                  <a:lnTo>
                    <a:pt x="285" y="357"/>
                  </a:lnTo>
                  <a:lnTo>
                    <a:pt x="272" y="354"/>
                  </a:lnTo>
                  <a:lnTo>
                    <a:pt x="258" y="351"/>
                  </a:lnTo>
                  <a:lnTo>
                    <a:pt x="245" y="346"/>
                  </a:lnTo>
                  <a:lnTo>
                    <a:pt x="233" y="341"/>
                  </a:lnTo>
                  <a:lnTo>
                    <a:pt x="221" y="335"/>
                  </a:lnTo>
                  <a:lnTo>
                    <a:pt x="210" y="326"/>
                  </a:lnTo>
                  <a:lnTo>
                    <a:pt x="200" y="318"/>
                  </a:lnTo>
                  <a:lnTo>
                    <a:pt x="191" y="308"/>
                  </a:lnTo>
                  <a:lnTo>
                    <a:pt x="182" y="297"/>
                  </a:lnTo>
                  <a:lnTo>
                    <a:pt x="175" y="285"/>
                  </a:lnTo>
                  <a:lnTo>
                    <a:pt x="169" y="272"/>
                  </a:lnTo>
                  <a:lnTo>
                    <a:pt x="165" y="258"/>
                  </a:lnTo>
                  <a:lnTo>
                    <a:pt x="163" y="241"/>
                  </a:lnTo>
                  <a:lnTo>
                    <a:pt x="162" y="224"/>
                  </a:lnTo>
                  <a:lnTo>
                    <a:pt x="162" y="224"/>
                  </a:lnTo>
                  <a:lnTo>
                    <a:pt x="163" y="207"/>
                  </a:lnTo>
                  <a:lnTo>
                    <a:pt x="165" y="191"/>
                  </a:lnTo>
                  <a:lnTo>
                    <a:pt x="169" y="175"/>
                  </a:lnTo>
                  <a:lnTo>
                    <a:pt x="175" y="162"/>
                  </a:lnTo>
                  <a:lnTo>
                    <a:pt x="182" y="150"/>
                  </a:lnTo>
                  <a:lnTo>
                    <a:pt x="191" y="139"/>
                  </a:lnTo>
                  <a:lnTo>
                    <a:pt x="200" y="130"/>
                  </a:lnTo>
                  <a:lnTo>
                    <a:pt x="210" y="121"/>
                  </a:lnTo>
                  <a:lnTo>
                    <a:pt x="221" y="113"/>
                  </a:lnTo>
                  <a:lnTo>
                    <a:pt x="233" y="107"/>
                  </a:lnTo>
                  <a:lnTo>
                    <a:pt x="245" y="102"/>
                  </a:lnTo>
                  <a:lnTo>
                    <a:pt x="258" y="97"/>
                  </a:lnTo>
                  <a:lnTo>
                    <a:pt x="272" y="93"/>
                  </a:lnTo>
                  <a:lnTo>
                    <a:pt x="285" y="91"/>
                  </a:lnTo>
                  <a:lnTo>
                    <a:pt x="298" y="90"/>
                  </a:lnTo>
                  <a:lnTo>
                    <a:pt x="310" y="90"/>
                  </a:lnTo>
                  <a:lnTo>
                    <a:pt x="310" y="90"/>
                  </a:lnTo>
                  <a:lnTo>
                    <a:pt x="323" y="90"/>
                  </a:lnTo>
                  <a:lnTo>
                    <a:pt x="337" y="91"/>
                  </a:lnTo>
                  <a:lnTo>
                    <a:pt x="350" y="93"/>
                  </a:lnTo>
                  <a:lnTo>
                    <a:pt x="363" y="97"/>
                  </a:lnTo>
                  <a:lnTo>
                    <a:pt x="375" y="102"/>
                  </a:lnTo>
                  <a:lnTo>
                    <a:pt x="389" y="107"/>
                  </a:lnTo>
                  <a:lnTo>
                    <a:pt x="400" y="113"/>
                  </a:lnTo>
                  <a:lnTo>
                    <a:pt x="412" y="121"/>
                  </a:lnTo>
                  <a:lnTo>
                    <a:pt x="421" y="130"/>
                  </a:lnTo>
                  <a:lnTo>
                    <a:pt x="431" y="139"/>
                  </a:lnTo>
                  <a:lnTo>
                    <a:pt x="439" y="150"/>
                  </a:lnTo>
                  <a:lnTo>
                    <a:pt x="447" y="162"/>
                  </a:lnTo>
                  <a:lnTo>
                    <a:pt x="451" y="175"/>
                  </a:lnTo>
                  <a:lnTo>
                    <a:pt x="456" y="191"/>
                  </a:lnTo>
                  <a:lnTo>
                    <a:pt x="459" y="207"/>
                  </a:lnTo>
                  <a:lnTo>
                    <a:pt x="460" y="224"/>
                  </a:lnTo>
                  <a:lnTo>
                    <a:pt x="460" y="224"/>
                  </a:lnTo>
                  <a:close/>
                  <a:moveTo>
                    <a:pt x="310" y="447"/>
                  </a:moveTo>
                  <a:lnTo>
                    <a:pt x="310" y="447"/>
                  </a:lnTo>
                  <a:lnTo>
                    <a:pt x="342" y="446"/>
                  </a:lnTo>
                  <a:lnTo>
                    <a:pt x="372" y="442"/>
                  </a:lnTo>
                  <a:lnTo>
                    <a:pt x="401" y="437"/>
                  </a:lnTo>
                  <a:lnTo>
                    <a:pt x="429" y="430"/>
                  </a:lnTo>
                  <a:lnTo>
                    <a:pt x="456" y="421"/>
                  </a:lnTo>
                  <a:lnTo>
                    <a:pt x="482" y="411"/>
                  </a:lnTo>
                  <a:lnTo>
                    <a:pt x="506" y="398"/>
                  </a:lnTo>
                  <a:lnTo>
                    <a:pt x="529" y="384"/>
                  </a:lnTo>
                  <a:lnTo>
                    <a:pt x="548" y="369"/>
                  </a:lnTo>
                  <a:lnTo>
                    <a:pt x="567" y="352"/>
                  </a:lnTo>
                  <a:lnTo>
                    <a:pt x="583" y="332"/>
                  </a:lnTo>
                  <a:lnTo>
                    <a:pt x="596" y="313"/>
                  </a:lnTo>
                  <a:lnTo>
                    <a:pt x="602" y="303"/>
                  </a:lnTo>
                  <a:lnTo>
                    <a:pt x="607" y="293"/>
                  </a:lnTo>
                  <a:lnTo>
                    <a:pt x="612" y="282"/>
                  </a:lnTo>
                  <a:lnTo>
                    <a:pt x="616" y="271"/>
                  </a:lnTo>
                  <a:lnTo>
                    <a:pt x="618" y="259"/>
                  </a:lnTo>
                  <a:lnTo>
                    <a:pt x="620" y="248"/>
                  </a:lnTo>
                  <a:lnTo>
                    <a:pt x="622" y="236"/>
                  </a:lnTo>
                  <a:lnTo>
                    <a:pt x="622" y="224"/>
                  </a:lnTo>
                  <a:lnTo>
                    <a:pt x="622" y="224"/>
                  </a:lnTo>
                  <a:lnTo>
                    <a:pt x="622" y="212"/>
                  </a:lnTo>
                  <a:lnTo>
                    <a:pt x="620" y="200"/>
                  </a:lnTo>
                  <a:lnTo>
                    <a:pt x="618" y="189"/>
                  </a:lnTo>
                  <a:lnTo>
                    <a:pt x="616" y="177"/>
                  </a:lnTo>
                  <a:lnTo>
                    <a:pt x="612" y="166"/>
                  </a:lnTo>
                  <a:lnTo>
                    <a:pt x="607" y="155"/>
                  </a:lnTo>
                  <a:lnTo>
                    <a:pt x="602" y="144"/>
                  </a:lnTo>
                  <a:lnTo>
                    <a:pt x="596" y="134"/>
                  </a:lnTo>
                  <a:lnTo>
                    <a:pt x="583" y="115"/>
                  </a:lnTo>
                  <a:lnTo>
                    <a:pt x="567" y="96"/>
                  </a:lnTo>
                  <a:lnTo>
                    <a:pt x="548" y="79"/>
                  </a:lnTo>
                  <a:lnTo>
                    <a:pt x="529" y="63"/>
                  </a:lnTo>
                  <a:lnTo>
                    <a:pt x="506" y="50"/>
                  </a:lnTo>
                  <a:lnTo>
                    <a:pt x="482" y="38"/>
                  </a:lnTo>
                  <a:lnTo>
                    <a:pt x="456" y="27"/>
                  </a:lnTo>
                  <a:lnTo>
                    <a:pt x="429" y="17"/>
                  </a:lnTo>
                  <a:lnTo>
                    <a:pt x="401" y="10"/>
                  </a:lnTo>
                  <a:lnTo>
                    <a:pt x="372" y="5"/>
                  </a:lnTo>
                  <a:lnTo>
                    <a:pt x="342" y="2"/>
                  </a:lnTo>
                  <a:lnTo>
                    <a:pt x="310" y="0"/>
                  </a:lnTo>
                  <a:lnTo>
                    <a:pt x="310" y="0"/>
                  </a:lnTo>
                  <a:lnTo>
                    <a:pt x="280" y="2"/>
                  </a:lnTo>
                  <a:lnTo>
                    <a:pt x="250" y="5"/>
                  </a:lnTo>
                  <a:lnTo>
                    <a:pt x="221" y="10"/>
                  </a:lnTo>
                  <a:lnTo>
                    <a:pt x="193" y="17"/>
                  </a:lnTo>
                  <a:lnTo>
                    <a:pt x="165" y="27"/>
                  </a:lnTo>
                  <a:lnTo>
                    <a:pt x="140" y="38"/>
                  </a:lnTo>
                  <a:lnTo>
                    <a:pt x="116" y="50"/>
                  </a:lnTo>
                  <a:lnTo>
                    <a:pt x="93" y="63"/>
                  </a:lnTo>
                  <a:lnTo>
                    <a:pt x="72" y="79"/>
                  </a:lnTo>
                  <a:lnTo>
                    <a:pt x="54" y="96"/>
                  </a:lnTo>
                  <a:lnTo>
                    <a:pt x="39" y="115"/>
                  </a:lnTo>
                  <a:lnTo>
                    <a:pt x="25" y="134"/>
                  </a:lnTo>
                  <a:lnTo>
                    <a:pt x="19" y="144"/>
                  </a:lnTo>
                  <a:lnTo>
                    <a:pt x="14" y="155"/>
                  </a:lnTo>
                  <a:lnTo>
                    <a:pt x="10" y="166"/>
                  </a:lnTo>
                  <a:lnTo>
                    <a:pt x="6" y="177"/>
                  </a:lnTo>
                  <a:lnTo>
                    <a:pt x="4" y="189"/>
                  </a:lnTo>
                  <a:lnTo>
                    <a:pt x="1" y="200"/>
                  </a:lnTo>
                  <a:lnTo>
                    <a:pt x="0" y="212"/>
                  </a:lnTo>
                  <a:lnTo>
                    <a:pt x="0" y="224"/>
                  </a:lnTo>
                  <a:lnTo>
                    <a:pt x="0" y="224"/>
                  </a:lnTo>
                  <a:lnTo>
                    <a:pt x="0" y="236"/>
                  </a:lnTo>
                  <a:lnTo>
                    <a:pt x="1" y="248"/>
                  </a:lnTo>
                  <a:lnTo>
                    <a:pt x="4" y="259"/>
                  </a:lnTo>
                  <a:lnTo>
                    <a:pt x="6" y="271"/>
                  </a:lnTo>
                  <a:lnTo>
                    <a:pt x="10" y="282"/>
                  </a:lnTo>
                  <a:lnTo>
                    <a:pt x="14" y="293"/>
                  </a:lnTo>
                  <a:lnTo>
                    <a:pt x="19" y="303"/>
                  </a:lnTo>
                  <a:lnTo>
                    <a:pt x="25" y="313"/>
                  </a:lnTo>
                  <a:lnTo>
                    <a:pt x="39" y="332"/>
                  </a:lnTo>
                  <a:lnTo>
                    <a:pt x="54" y="352"/>
                  </a:lnTo>
                  <a:lnTo>
                    <a:pt x="72" y="369"/>
                  </a:lnTo>
                  <a:lnTo>
                    <a:pt x="93" y="384"/>
                  </a:lnTo>
                  <a:lnTo>
                    <a:pt x="116" y="398"/>
                  </a:lnTo>
                  <a:lnTo>
                    <a:pt x="140" y="411"/>
                  </a:lnTo>
                  <a:lnTo>
                    <a:pt x="165" y="421"/>
                  </a:lnTo>
                  <a:lnTo>
                    <a:pt x="193" y="430"/>
                  </a:lnTo>
                  <a:lnTo>
                    <a:pt x="221" y="437"/>
                  </a:lnTo>
                  <a:lnTo>
                    <a:pt x="250" y="442"/>
                  </a:lnTo>
                  <a:lnTo>
                    <a:pt x="280" y="446"/>
                  </a:lnTo>
                  <a:lnTo>
                    <a:pt x="310" y="447"/>
                  </a:lnTo>
                  <a:lnTo>
                    <a:pt x="31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9" name="Freeform 37">
              <a:extLst>
                <a:ext uri="{FF2B5EF4-FFF2-40B4-BE49-F238E27FC236}">
                  <a16:creationId xmlns:a16="http://schemas.microsoft.com/office/drawing/2014/main" id="{9ACEE2A6-AE3F-F143-9CD3-1095B2E3AB0A}"/>
                </a:ext>
              </a:extLst>
            </p:cNvPr>
            <p:cNvSpPr>
              <a:spLocks/>
            </p:cNvSpPr>
            <p:nvPr/>
          </p:nvSpPr>
          <p:spPr bwMode="auto">
            <a:xfrm>
              <a:off x="3633788" y="938213"/>
              <a:ext cx="360363" cy="350838"/>
            </a:xfrm>
            <a:custGeom>
              <a:avLst/>
              <a:gdLst>
                <a:gd name="T0" fmla="*/ 155 w 454"/>
                <a:gd name="T1" fmla="*/ 442 h 442"/>
                <a:gd name="T2" fmla="*/ 155 w 454"/>
                <a:gd name="T3" fmla="*/ 177 h 442"/>
                <a:gd name="T4" fmla="*/ 159 w 454"/>
                <a:gd name="T5" fmla="*/ 149 h 442"/>
                <a:gd name="T6" fmla="*/ 174 w 454"/>
                <a:gd name="T7" fmla="*/ 125 h 442"/>
                <a:gd name="T8" fmla="*/ 185 w 454"/>
                <a:gd name="T9" fmla="*/ 114 h 442"/>
                <a:gd name="T10" fmla="*/ 198 w 454"/>
                <a:gd name="T11" fmla="*/ 105 h 442"/>
                <a:gd name="T12" fmla="*/ 214 w 454"/>
                <a:gd name="T13" fmla="*/ 101 h 442"/>
                <a:gd name="T14" fmla="*/ 232 w 454"/>
                <a:gd name="T15" fmla="*/ 98 h 442"/>
                <a:gd name="T16" fmla="*/ 245 w 454"/>
                <a:gd name="T17" fmla="*/ 99 h 442"/>
                <a:gd name="T18" fmla="*/ 268 w 454"/>
                <a:gd name="T19" fmla="*/ 108 h 442"/>
                <a:gd name="T20" fmla="*/ 287 w 454"/>
                <a:gd name="T21" fmla="*/ 122 h 442"/>
                <a:gd name="T22" fmla="*/ 298 w 454"/>
                <a:gd name="T23" fmla="*/ 142 h 442"/>
                <a:gd name="T24" fmla="*/ 299 w 454"/>
                <a:gd name="T25" fmla="*/ 152 h 442"/>
                <a:gd name="T26" fmla="*/ 454 w 454"/>
                <a:gd name="T27" fmla="*/ 442 h 442"/>
                <a:gd name="T28" fmla="*/ 454 w 454"/>
                <a:gd name="T29" fmla="*/ 144 h 442"/>
                <a:gd name="T30" fmla="*/ 450 w 454"/>
                <a:gd name="T31" fmla="*/ 116 h 442"/>
                <a:gd name="T32" fmla="*/ 439 w 454"/>
                <a:gd name="T33" fmla="*/ 89 h 442"/>
                <a:gd name="T34" fmla="*/ 421 w 454"/>
                <a:gd name="T35" fmla="*/ 64 h 442"/>
                <a:gd name="T36" fmla="*/ 400 w 454"/>
                <a:gd name="T37" fmla="*/ 43 h 442"/>
                <a:gd name="T38" fmla="*/ 372 w 454"/>
                <a:gd name="T39" fmla="*/ 26 h 442"/>
                <a:gd name="T40" fmla="*/ 341 w 454"/>
                <a:gd name="T41" fmla="*/ 12 h 442"/>
                <a:gd name="T42" fmla="*/ 307 w 454"/>
                <a:gd name="T43" fmla="*/ 4 h 442"/>
                <a:gd name="T44" fmla="*/ 269 w 454"/>
                <a:gd name="T45" fmla="*/ 0 h 442"/>
                <a:gd name="T46" fmla="*/ 267 w 454"/>
                <a:gd name="T47" fmla="*/ 0 h 442"/>
                <a:gd name="T48" fmla="*/ 263 w 454"/>
                <a:gd name="T49" fmla="*/ 0 h 442"/>
                <a:gd name="T50" fmla="*/ 249 w 454"/>
                <a:gd name="T51" fmla="*/ 2 h 442"/>
                <a:gd name="T52" fmla="*/ 219 w 454"/>
                <a:gd name="T53" fmla="*/ 5 h 442"/>
                <a:gd name="T54" fmla="*/ 190 w 454"/>
                <a:gd name="T55" fmla="*/ 14 h 442"/>
                <a:gd name="T56" fmla="*/ 163 w 454"/>
                <a:gd name="T57" fmla="*/ 26 h 442"/>
                <a:gd name="T58" fmla="*/ 151 w 454"/>
                <a:gd name="T59" fmla="*/ 33 h 442"/>
                <a:gd name="T60" fmla="*/ 147 w 454"/>
                <a:gd name="T61" fmla="*/ 28 h 442"/>
                <a:gd name="T62" fmla="*/ 129 w 454"/>
                <a:gd name="T63" fmla="*/ 17 h 442"/>
                <a:gd name="T64" fmla="*/ 83 w 454"/>
                <a:gd name="T65" fmla="*/ 8 h 442"/>
                <a:gd name="T66" fmla="*/ 0 w 454"/>
                <a:gd name="T67" fmla="*/ 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42">
                  <a:moveTo>
                    <a:pt x="0" y="442"/>
                  </a:moveTo>
                  <a:lnTo>
                    <a:pt x="155" y="442"/>
                  </a:lnTo>
                  <a:lnTo>
                    <a:pt x="155" y="177"/>
                  </a:lnTo>
                  <a:lnTo>
                    <a:pt x="155" y="177"/>
                  </a:lnTo>
                  <a:lnTo>
                    <a:pt x="156" y="163"/>
                  </a:lnTo>
                  <a:lnTo>
                    <a:pt x="159" y="149"/>
                  </a:lnTo>
                  <a:lnTo>
                    <a:pt x="165" y="136"/>
                  </a:lnTo>
                  <a:lnTo>
                    <a:pt x="174" y="125"/>
                  </a:lnTo>
                  <a:lnTo>
                    <a:pt x="180" y="119"/>
                  </a:lnTo>
                  <a:lnTo>
                    <a:pt x="185" y="114"/>
                  </a:lnTo>
                  <a:lnTo>
                    <a:pt x="192" y="109"/>
                  </a:lnTo>
                  <a:lnTo>
                    <a:pt x="198" y="105"/>
                  </a:lnTo>
                  <a:lnTo>
                    <a:pt x="207" y="103"/>
                  </a:lnTo>
                  <a:lnTo>
                    <a:pt x="214" y="101"/>
                  </a:lnTo>
                  <a:lnTo>
                    <a:pt x="222" y="99"/>
                  </a:lnTo>
                  <a:lnTo>
                    <a:pt x="232" y="98"/>
                  </a:lnTo>
                  <a:lnTo>
                    <a:pt x="232" y="98"/>
                  </a:lnTo>
                  <a:lnTo>
                    <a:pt x="245" y="99"/>
                  </a:lnTo>
                  <a:lnTo>
                    <a:pt x="257" y="103"/>
                  </a:lnTo>
                  <a:lnTo>
                    <a:pt x="268" y="108"/>
                  </a:lnTo>
                  <a:lnTo>
                    <a:pt x="279" y="114"/>
                  </a:lnTo>
                  <a:lnTo>
                    <a:pt x="287" y="122"/>
                  </a:lnTo>
                  <a:lnTo>
                    <a:pt x="295" y="132"/>
                  </a:lnTo>
                  <a:lnTo>
                    <a:pt x="298" y="142"/>
                  </a:lnTo>
                  <a:lnTo>
                    <a:pt x="299" y="146"/>
                  </a:lnTo>
                  <a:lnTo>
                    <a:pt x="299" y="152"/>
                  </a:lnTo>
                  <a:lnTo>
                    <a:pt x="299" y="442"/>
                  </a:lnTo>
                  <a:lnTo>
                    <a:pt x="454" y="442"/>
                  </a:lnTo>
                  <a:lnTo>
                    <a:pt x="454" y="144"/>
                  </a:lnTo>
                  <a:lnTo>
                    <a:pt x="454" y="144"/>
                  </a:lnTo>
                  <a:lnTo>
                    <a:pt x="453" y="130"/>
                  </a:lnTo>
                  <a:lnTo>
                    <a:pt x="450" y="116"/>
                  </a:lnTo>
                  <a:lnTo>
                    <a:pt x="446" y="102"/>
                  </a:lnTo>
                  <a:lnTo>
                    <a:pt x="439" y="89"/>
                  </a:lnTo>
                  <a:lnTo>
                    <a:pt x="431" y="76"/>
                  </a:lnTo>
                  <a:lnTo>
                    <a:pt x="421" y="64"/>
                  </a:lnTo>
                  <a:lnTo>
                    <a:pt x="411" y="53"/>
                  </a:lnTo>
                  <a:lnTo>
                    <a:pt x="400" y="43"/>
                  </a:lnTo>
                  <a:lnTo>
                    <a:pt x="386" y="34"/>
                  </a:lnTo>
                  <a:lnTo>
                    <a:pt x="372" y="26"/>
                  </a:lnTo>
                  <a:lnTo>
                    <a:pt x="356" y="18"/>
                  </a:lnTo>
                  <a:lnTo>
                    <a:pt x="341" y="12"/>
                  </a:lnTo>
                  <a:lnTo>
                    <a:pt x="324" y="8"/>
                  </a:lnTo>
                  <a:lnTo>
                    <a:pt x="307" y="4"/>
                  </a:lnTo>
                  <a:lnTo>
                    <a:pt x="289" y="2"/>
                  </a:lnTo>
                  <a:lnTo>
                    <a:pt x="269" y="0"/>
                  </a:lnTo>
                  <a:lnTo>
                    <a:pt x="269" y="0"/>
                  </a:lnTo>
                  <a:lnTo>
                    <a:pt x="267" y="0"/>
                  </a:lnTo>
                  <a:lnTo>
                    <a:pt x="267" y="0"/>
                  </a:lnTo>
                  <a:lnTo>
                    <a:pt x="263" y="0"/>
                  </a:lnTo>
                  <a:lnTo>
                    <a:pt x="263" y="0"/>
                  </a:lnTo>
                  <a:lnTo>
                    <a:pt x="249" y="2"/>
                  </a:lnTo>
                  <a:lnTo>
                    <a:pt x="233" y="3"/>
                  </a:lnTo>
                  <a:lnTo>
                    <a:pt x="219" y="5"/>
                  </a:lnTo>
                  <a:lnTo>
                    <a:pt x="204" y="9"/>
                  </a:lnTo>
                  <a:lnTo>
                    <a:pt x="190" y="14"/>
                  </a:lnTo>
                  <a:lnTo>
                    <a:pt x="176" y="20"/>
                  </a:lnTo>
                  <a:lnTo>
                    <a:pt x="163" y="26"/>
                  </a:lnTo>
                  <a:lnTo>
                    <a:pt x="151" y="33"/>
                  </a:lnTo>
                  <a:lnTo>
                    <a:pt x="151" y="33"/>
                  </a:lnTo>
                  <a:lnTo>
                    <a:pt x="150" y="32"/>
                  </a:lnTo>
                  <a:lnTo>
                    <a:pt x="147" y="28"/>
                  </a:lnTo>
                  <a:lnTo>
                    <a:pt x="140" y="23"/>
                  </a:lnTo>
                  <a:lnTo>
                    <a:pt x="129" y="17"/>
                  </a:lnTo>
                  <a:lnTo>
                    <a:pt x="110" y="12"/>
                  </a:lnTo>
                  <a:lnTo>
                    <a:pt x="83" y="8"/>
                  </a:lnTo>
                  <a:lnTo>
                    <a:pt x="47" y="5"/>
                  </a:lnTo>
                  <a:lnTo>
                    <a:pt x="0" y="4"/>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0" name="Rectangle 38">
              <a:extLst>
                <a:ext uri="{FF2B5EF4-FFF2-40B4-BE49-F238E27FC236}">
                  <a16:creationId xmlns:a16="http://schemas.microsoft.com/office/drawing/2014/main" id="{C1C36DB5-919E-E848-851D-2F5763A28D2A}"/>
                </a:ext>
              </a:extLst>
            </p:cNvPr>
            <p:cNvSpPr>
              <a:spLocks noChangeArrowheads="1"/>
            </p:cNvSpPr>
            <p:nvPr/>
          </p:nvSpPr>
          <p:spPr bwMode="auto">
            <a:xfrm>
              <a:off x="2168526" y="952501"/>
              <a:ext cx="120650" cy="336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1" name="Freeform 39">
              <a:extLst>
                <a:ext uri="{FF2B5EF4-FFF2-40B4-BE49-F238E27FC236}">
                  <a16:creationId xmlns:a16="http://schemas.microsoft.com/office/drawing/2014/main" id="{811E474A-E647-AE4A-B519-971C7D685AD6}"/>
                </a:ext>
              </a:extLst>
            </p:cNvPr>
            <p:cNvSpPr>
              <a:spLocks/>
            </p:cNvSpPr>
            <p:nvPr/>
          </p:nvSpPr>
          <p:spPr bwMode="auto">
            <a:xfrm>
              <a:off x="2820988" y="946151"/>
              <a:ext cx="252413" cy="342900"/>
            </a:xfrm>
            <a:custGeom>
              <a:avLst/>
              <a:gdLst>
                <a:gd name="T0" fmla="*/ 0 w 319"/>
                <a:gd name="T1" fmla="*/ 432 h 432"/>
                <a:gd name="T2" fmla="*/ 151 w 319"/>
                <a:gd name="T3" fmla="*/ 432 h 432"/>
                <a:gd name="T4" fmla="*/ 151 w 319"/>
                <a:gd name="T5" fmla="*/ 175 h 432"/>
                <a:gd name="T6" fmla="*/ 151 w 319"/>
                <a:gd name="T7" fmla="*/ 175 h 432"/>
                <a:gd name="T8" fmla="*/ 152 w 319"/>
                <a:gd name="T9" fmla="*/ 167 h 432"/>
                <a:gd name="T10" fmla="*/ 153 w 319"/>
                <a:gd name="T11" fmla="*/ 159 h 432"/>
                <a:gd name="T12" fmla="*/ 156 w 319"/>
                <a:gd name="T13" fmla="*/ 153 h 432"/>
                <a:gd name="T14" fmla="*/ 159 w 319"/>
                <a:gd name="T15" fmla="*/ 146 h 432"/>
                <a:gd name="T16" fmla="*/ 164 w 319"/>
                <a:gd name="T17" fmla="*/ 140 h 432"/>
                <a:gd name="T18" fmla="*/ 169 w 319"/>
                <a:gd name="T19" fmla="*/ 134 h 432"/>
                <a:gd name="T20" fmla="*/ 175 w 319"/>
                <a:gd name="T21" fmla="*/ 128 h 432"/>
                <a:gd name="T22" fmla="*/ 181 w 319"/>
                <a:gd name="T23" fmla="*/ 123 h 432"/>
                <a:gd name="T24" fmla="*/ 196 w 319"/>
                <a:gd name="T25" fmla="*/ 114 h 432"/>
                <a:gd name="T26" fmla="*/ 213 w 319"/>
                <a:gd name="T27" fmla="*/ 107 h 432"/>
                <a:gd name="T28" fmla="*/ 231 w 319"/>
                <a:gd name="T29" fmla="*/ 103 h 432"/>
                <a:gd name="T30" fmla="*/ 240 w 319"/>
                <a:gd name="T31" fmla="*/ 101 h 432"/>
                <a:gd name="T32" fmla="*/ 250 w 319"/>
                <a:gd name="T33" fmla="*/ 101 h 432"/>
                <a:gd name="T34" fmla="*/ 250 w 319"/>
                <a:gd name="T35" fmla="*/ 101 h 432"/>
                <a:gd name="T36" fmla="*/ 268 w 319"/>
                <a:gd name="T37" fmla="*/ 103 h 432"/>
                <a:gd name="T38" fmla="*/ 286 w 319"/>
                <a:gd name="T39" fmla="*/ 105 h 432"/>
                <a:gd name="T40" fmla="*/ 303 w 319"/>
                <a:gd name="T41" fmla="*/ 110 h 432"/>
                <a:gd name="T42" fmla="*/ 319 w 319"/>
                <a:gd name="T43" fmla="*/ 116 h 432"/>
                <a:gd name="T44" fmla="*/ 319 w 319"/>
                <a:gd name="T45" fmla="*/ 116 h 432"/>
                <a:gd name="T46" fmla="*/ 319 w 319"/>
                <a:gd name="T47" fmla="*/ 4 h 432"/>
                <a:gd name="T48" fmla="*/ 319 w 319"/>
                <a:gd name="T49" fmla="*/ 4 h 432"/>
                <a:gd name="T50" fmla="*/ 291 w 319"/>
                <a:gd name="T51" fmla="*/ 1 h 432"/>
                <a:gd name="T52" fmla="*/ 265 w 319"/>
                <a:gd name="T53" fmla="*/ 0 h 432"/>
                <a:gd name="T54" fmla="*/ 265 w 319"/>
                <a:gd name="T55" fmla="*/ 0 h 432"/>
                <a:gd name="T56" fmla="*/ 250 w 319"/>
                <a:gd name="T57" fmla="*/ 0 h 432"/>
                <a:gd name="T58" fmla="*/ 234 w 319"/>
                <a:gd name="T59" fmla="*/ 2 h 432"/>
                <a:gd name="T60" fmla="*/ 220 w 319"/>
                <a:gd name="T61" fmla="*/ 5 h 432"/>
                <a:gd name="T62" fmla="*/ 205 w 319"/>
                <a:gd name="T63" fmla="*/ 8 h 432"/>
                <a:gd name="T64" fmla="*/ 191 w 319"/>
                <a:gd name="T65" fmla="*/ 12 h 432"/>
                <a:gd name="T66" fmla="*/ 176 w 319"/>
                <a:gd name="T67" fmla="*/ 18 h 432"/>
                <a:gd name="T68" fmla="*/ 163 w 319"/>
                <a:gd name="T69" fmla="*/ 24 h 432"/>
                <a:gd name="T70" fmla="*/ 151 w 319"/>
                <a:gd name="T71" fmla="*/ 31 h 432"/>
                <a:gd name="T72" fmla="*/ 151 w 319"/>
                <a:gd name="T73" fmla="*/ 31 h 432"/>
                <a:gd name="T74" fmla="*/ 149 w 319"/>
                <a:gd name="T75" fmla="*/ 29 h 432"/>
                <a:gd name="T76" fmla="*/ 144 w 319"/>
                <a:gd name="T77" fmla="*/ 24 h 432"/>
                <a:gd name="T78" fmla="*/ 137 w 319"/>
                <a:gd name="T79" fmla="*/ 19 h 432"/>
                <a:gd name="T80" fmla="*/ 123 w 319"/>
                <a:gd name="T81" fmla="*/ 15 h 432"/>
                <a:gd name="T82" fmla="*/ 104 w 319"/>
                <a:gd name="T83" fmla="*/ 10 h 432"/>
                <a:gd name="T84" fmla="*/ 79 w 319"/>
                <a:gd name="T85" fmla="*/ 6 h 432"/>
                <a:gd name="T86" fmla="*/ 44 w 319"/>
                <a:gd name="T87" fmla="*/ 4 h 432"/>
                <a:gd name="T88" fmla="*/ 0 w 319"/>
                <a:gd name="T89" fmla="*/ 2 h 432"/>
                <a:gd name="T90" fmla="*/ 0 w 319"/>
                <a:gd name="T9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9" h="432">
                  <a:moveTo>
                    <a:pt x="0" y="432"/>
                  </a:moveTo>
                  <a:lnTo>
                    <a:pt x="151" y="432"/>
                  </a:lnTo>
                  <a:lnTo>
                    <a:pt x="151" y="175"/>
                  </a:lnTo>
                  <a:lnTo>
                    <a:pt x="151" y="175"/>
                  </a:lnTo>
                  <a:lnTo>
                    <a:pt x="152" y="167"/>
                  </a:lnTo>
                  <a:lnTo>
                    <a:pt x="153" y="159"/>
                  </a:lnTo>
                  <a:lnTo>
                    <a:pt x="156" y="153"/>
                  </a:lnTo>
                  <a:lnTo>
                    <a:pt x="159" y="146"/>
                  </a:lnTo>
                  <a:lnTo>
                    <a:pt x="164" y="140"/>
                  </a:lnTo>
                  <a:lnTo>
                    <a:pt x="169" y="134"/>
                  </a:lnTo>
                  <a:lnTo>
                    <a:pt x="175" y="128"/>
                  </a:lnTo>
                  <a:lnTo>
                    <a:pt x="181" y="123"/>
                  </a:lnTo>
                  <a:lnTo>
                    <a:pt x="196" y="114"/>
                  </a:lnTo>
                  <a:lnTo>
                    <a:pt x="213" y="107"/>
                  </a:lnTo>
                  <a:lnTo>
                    <a:pt x="231" y="103"/>
                  </a:lnTo>
                  <a:lnTo>
                    <a:pt x="240" y="101"/>
                  </a:lnTo>
                  <a:lnTo>
                    <a:pt x="250" y="101"/>
                  </a:lnTo>
                  <a:lnTo>
                    <a:pt x="250" y="101"/>
                  </a:lnTo>
                  <a:lnTo>
                    <a:pt x="268" y="103"/>
                  </a:lnTo>
                  <a:lnTo>
                    <a:pt x="286" y="105"/>
                  </a:lnTo>
                  <a:lnTo>
                    <a:pt x="303" y="110"/>
                  </a:lnTo>
                  <a:lnTo>
                    <a:pt x="319" y="116"/>
                  </a:lnTo>
                  <a:lnTo>
                    <a:pt x="319" y="116"/>
                  </a:lnTo>
                  <a:lnTo>
                    <a:pt x="319" y="4"/>
                  </a:lnTo>
                  <a:lnTo>
                    <a:pt x="319" y="4"/>
                  </a:lnTo>
                  <a:lnTo>
                    <a:pt x="291" y="1"/>
                  </a:lnTo>
                  <a:lnTo>
                    <a:pt x="265" y="0"/>
                  </a:lnTo>
                  <a:lnTo>
                    <a:pt x="265" y="0"/>
                  </a:lnTo>
                  <a:lnTo>
                    <a:pt x="250" y="0"/>
                  </a:lnTo>
                  <a:lnTo>
                    <a:pt x="234" y="2"/>
                  </a:lnTo>
                  <a:lnTo>
                    <a:pt x="220" y="5"/>
                  </a:lnTo>
                  <a:lnTo>
                    <a:pt x="205" y="8"/>
                  </a:lnTo>
                  <a:lnTo>
                    <a:pt x="191" y="12"/>
                  </a:lnTo>
                  <a:lnTo>
                    <a:pt x="176" y="18"/>
                  </a:lnTo>
                  <a:lnTo>
                    <a:pt x="163" y="24"/>
                  </a:lnTo>
                  <a:lnTo>
                    <a:pt x="151" y="31"/>
                  </a:lnTo>
                  <a:lnTo>
                    <a:pt x="151" y="31"/>
                  </a:lnTo>
                  <a:lnTo>
                    <a:pt x="149" y="29"/>
                  </a:lnTo>
                  <a:lnTo>
                    <a:pt x="144" y="24"/>
                  </a:lnTo>
                  <a:lnTo>
                    <a:pt x="137" y="19"/>
                  </a:lnTo>
                  <a:lnTo>
                    <a:pt x="123" y="15"/>
                  </a:lnTo>
                  <a:lnTo>
                    <a:pt x="104" y="10"/>
                  </a:lnTo>
                  <a:lnTo>
                    <a:pt x="79" y="6"/>
                  </a:lnTo>
                  <a:lnTo>
                    <a:pt x="44" y="4"/>
                  </a:lnTo>
                  <a:lnTo>
                    <a:pt x="0" y="2"/>
                  </a:lnTo>
                  <a:lnTo>
                    <a:pt x="0"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2" name="Freeform 40">
              <a:extLst>
                <a:ext uri="{FF2B5EF4-FFF2-40B4-BE49-F238E27FC236}">
                  <a16:creationId xmlns:a16="http://schemas.microsoft.com/office/drawing/2014/main" id="{FABAFA95-CC38-A146-A011-3F8E98911E8B}"/>
                </a:ext>
              </a:extLst>
            </p:cNvPr>
            <p:cNvSpPr>
              <a:spLocks/>
            </p:cNvSpPr>
            <p:nvPr/>
          </p:nvSpPr>
          <p:spPr bwMode="auto">
            <a:xfrm>
              <a:off x="1701801" y="677863"/>
              <a:ext cx="522288" cy="635000"/>
            </a:xfrm>
            <a:custGeom>
              <a:avLst/>
              <a:gdLst>
                <a:gd name="T0" fmla="*/ 635 w 658"/>
                <a:gd name="T1" fmla="*/ 37 h 800"/>
                <a:gd name="T2" fmla="*/ 614 w 658"/>
                <a:gd name="T3" fmla="*/ 19 h 800"/>
                <a:gd name="T4" fmla="*/ 587 w 658"/>
                <a:gd name="T5" fmla="*/ 7 h 800"/>
                <a:gd name="T6" fmla="*/ 529 w 658"/>
                <a:gd name="T7" fmla="*/ 0 h 800"/>
                <a:gd name="T8" fmla="*/ 442 w 658"/>
                <a:gd name="T9" fmla="*/ 11 h 800"/>
                <a:gd name="T10" fmla="*/ 337 w 658"/>
                <a:gd name="T11" fmla="*/ 43 h 800"/>
                <a:gd name="T12" fmla="*/ 218 w 658"/>
                <a:gd name="T13" fmla="*/ 95 h 800"/>
                <a:gd name="T14" fmla="*/ 161 w 658"/>
                <a:gd name="T15" fmla="*/ 126 h 800"/>
                <a:gd name="T16" fmla="*/ 146 w 658"/>
                <a:gd name="T17" fmla="*/ 135 h 800"/>
                <a:gd name="T18" fmla="*/ 144 w 658"/>
                <a:gd name="T19" fmla="*/ 142 h 800"/>
                <a:gd name="T20" fmla="*/ 152 w 658"/>
                <a:gd name="T21" fmla="*/ 142 h 800"/>
                <a:gd name="T22" fmla="*/ 181 w 658"/>
                <a:gd name="T23" fmla="*/ 132 h 800"/>
                <a:gd name="T24" fmla="*/ 244 w 658"/>
                <a:gd name="T25" fmla="*/ 104 h 800"/>
                <a:gd name="T26" fmla="*/ 331 w 658"/>
                <a:gd name="T27" fmla="*/ 74 h 800"/>
                <a:gd name="T28" fmla="*/ 407 w 658"/>
                <a:gd name="T29" fmla="*/ 59 h 800"/>
                <a:gd name="T30" fmla="*/ 470 w 658"/>
                <a:gd name="T31" fmla="*/ 59 h 800"/>
                <a:gd name="T32" fmla="*/ 518 w 658"/>
                <a:gd name="T33" fmla="*/ 74 h 800"/>
                <a:gd name="T34" fmla="*/ 541 w 658"/>
                <a:gd name="T35" fmla="*/ 92 h 800"/>
                <a:gd name="T36" fmla="*/ 558 w 658"/>
                <a:gd name="T37" fmla="*/ 121 h 800"/>
                <a:gd name="T38" fmla="*/ 562 w 658"/>
                <a:gd name="T39" fmla="*/ 159 h 800"/>
                <a:gd name="T40" fmla="*/ 554 w 658"/>
                <a:gd name="T41" fmla="*/ 206 h 800"/>
                <a:gd name="T42" fmla="*/ 535 w 658"/>
                <a:gd name="T43" fmla="*/ 258 h 800"/>
                <a:gd name="T44" fmla="*/ 506 w 658"/>
                <a:gd name="T45" fmla="*/ 316 h 800"/>
                <a:gd name="T46" fmla="*/ 436 w 658"/>
                <a:gd name="T47" fmla="*/ 420 h 800"/>
                <a:gd name="T48" fmla="*/ 320 w 658"/>
                <a:gd name="T49" fmla="*/ 551 h 800"/>
                <a:gd name="T50" fmla="*/ 225 w 658"/>
                <a:gd name="T51" fmla="*/ 634 h 800"/>
                <a:gd name="T52" fmla="*/ 173 w 658"/>
                <a:gd name="T53" fmla="*/ 675 h 800"/>
                <a:gd name="T54" fmla="*/ 39 w 658"/>
                <a:gd name="T55" fmla="*/ 767 h 800"/>
                <a:gd name="T56" fmla="*/ 31 w 658"/>
                <a:gd name="T57" fmla="*/ 771 h 800"/>
                <a:gd name="T58" fmla="*/ 2 w 658"/>
                <a:gd name="T59" fmla="*/ 794 h 800"/>
                <a:gd name="T60" fmla="*/ 3 w 658"/>
                <a:gd name="T61" fmla="*/ 799 h 800"/>
                <a:gd name="T62" fmla="*/ 11 w 658"/>
                <a:gd name="T63" fmla="*/ 798 h 800"/>
                <a:gd name="T64" fmla="*/ 38 w 658"/>
                <a:gd name="T65" fmla="*/ 785 h 800"/>
                <a:gd name="T66" fmla="*/ 45 w 658"/>
                <a:gd name="T67" fmla="*/ 780 h 800"/>
                <a:gd name="T68" fmla="*/ 195 w 658"/>
                <a:gd name="T69" fmla="*/ 680 h 800"/>
                <a:gd name="T70" fmla="*/ 301 w 658"/>
                <a:gd name="T71" fmla="*/ 601 h 800"/>
                <a:gd name="T72" fmla="*/ 455 w 658"/>
                <a:gd name="T73" fmla="*/ 461 h 800"/>
                <a:gd name="T74" fmla="*/ 515 w 658"/>
                <a:gd name="T75" fmla="*/ 396 h 800"/>
                <a:gd name="T76" fmla="*/ 585 w 658"/>
                <a:gd name="T77" fmla="*/ 303 h 800"/>
                <a:gd name="T78" fmla="*/ 632 w 658"/>
                <a:gd name="T79" fmla="*/ 216 h 800"/>
                <a:gd name="T80" fmla="*/ 656 w 658"/>
                <a:gd name="T81" fmla="*/ 141 h 800"/>
                <a:gd name="T82" fmla="*/ 657 w 658"/>
                <a:gd name="T83" fmla="*/ 87 h 800"/>
                <a:gd name="T84" fmla="*/ 650 w 658"/>
                <a:gd name="T85" fmla="*/ 60 h 800"/>
                <a:gd name="T86" fmla="*/ 640 w 658"/>
                <a:gd name="T87" fmla="*/ 4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8" h="800">
                  <a:moveTo>
                    <a:pt x="640" y="45"/>
                  </a:moveTo>
                  <a:lnTo>
                    <a:pt x="640" y="45"/>
                  </a:lnTo>
                  <a:lnTo>
                    <a:pt x="635" y="37"/>
                  </a:lnTo>
                  <a:lnTo>
                    <a:pt x="628" y="30"/>
                  </a:lnTo>
                  <a:lnTo>
                    <a:pt x="621" y="24"/>
                  </a:lnTo>
                  <a:lnTo>
                    <a:pt x="614" y="19"/>
                  </a:lnTo>
                  <a:lnTo>
                    <a:pt x="605" y="14"/>
                  </a:lnTo>
                  <a:lnTo>
                    <a:pt x="597" y="11"/>
                  </a:lnTo>
                  <a:lnTo>
                    <a:pt x="587" y="7"/>
                  </a:lnTo>
                  <a:lnTo>
                    <a:pt x="576" y="5"/>
                  </a:lnTo>
                  <a:lnTo>
                    <a:pt x="553" y="1"/>
                  </a:lnTo>
                  <a:lnTo>
                    <a:pt x="529" y="0"/>
                  </a:lnTo>
                  <a:lnTo>
                    <a:pt x="503" y="1"/>
                  </a:lnTo>
                  <a:lnTo>
                    <a:pt x="474" y="5"/>
                  </a:lnTo>
                  <a:lnTo>
                    <a:pt x="442" y="11"/>
                  </a:lnTo>
                  <a:lnTo>
                    <a:pt x="408" y="19"/>
                  </a:lnTo>
                  <a:lnTo>
                    <a:pt x="373" y="30"/>
                  </a:lnTo>
                  <a:lnTo>
                    <a:pt x="337" y="43"/>
                  </a:lnTo>
                  <a:lnTo>
                    <a:pt x="299" y="59"/>
                  </a:lnTo>
                  <a:lnTo>
                    <a:pt x="260" y="76"/>
                  </a:lnTo>
                  <a:lnTo>
                    <a:pt x="218" y="95"/>
                  </a:lnTo>
                  <a:lnTo>
                    <a:pt x="175" y="117"/>
                  </a:lnTo>
                  <a:lnTo>
                    <a:pt x="175" y="117"/>
                  </a:lnTo>
                  <a:lnTo>
                    <a:pt x="161" y="126"/>
                  </a:lnTo>
                  <a:lnTo>
                    <a:pt x="150" y="133"/>
                  </a:lnTo>
                  <a:lnTo>
                    <a:pt x="150" y="133"/>
                  </a:lnTo>
                  <a:lnTo>
                    <a:pt x="146" y="135"/>
                  </a:lnTo>
                  <a:lnTo>
                    <a:pt x="144" y="138"/>
                  </a:lnTo>
                  <a:lnTo>
                    <a:pt x="144" y="140"/>
                  </a:lnTo>
                  <a:lnTo>
                    <a:pt x="144" y="142"/>
                  </a:lnTo>
                  <a:lnTo>
                    <a:pt x="145" y="144"/>
                  </a:lnTo>
                  <a:lnTo>
                    <a:pt x="148" y="144"/>
                  </a:lnTo>
                  <a:lnTo>
                    <a:pt x="152" y="142"/>
                  </a:lnTo>
                  <a:lnTo>
                    <a:pt x="152" y="142"/>
                  </a:lnTo>
                  <a:lnTo>
                    <a:pt x="167" y="138"/>
                  </a:lnTo>
                  <a:lnTo>
                    <a:pt x="181" y="132"/>
                  </a:lnTo>
                  <a:lnTo>
                    <a:pt x="181" y="132"/>
                  </a:lnTo>
                  <a:lnTo>
                    <a:pt x="214" y="116"/>
                  </a:lnTo>
                  <a:lnTo>
                    <a:pt x="244" y="104"/>
                  </a:lnTo>
                  <a:lnTo>
                    <a:pt x="274" y="92"/>
                  </a:lnTo>
                  <a:lnTo>
                    <a:pt x="303" y="82"/>
                  </a:lnTo>
                  <a:lnTo>
                    <a:pt x="331" y="74"/>
                  </a:lnTo>
                  <a:lnTo>
                    <a:pt x="358" y="68"/>
                  </a:lnTo>
                  <a:lnTo>
                    <a:pt x="383" y="63"/>
                  </a:lnTo>
                  <a:lnTo>
                    <a:pt x="407" y="59"/>
                  </a:lnTo>
                  <a:lnTo>
                    <a:pt x="429" y="58"/>
                  </a:lnTo>
                  <a:lnTo>
                    <a:pt x="451" y="58"/>
                  </a:lnTo>
                  <a:lnTo>
                    <a:pt x="470" y="59"/>
                  </a:lnTo>
                  <a:lnTo>
                    <a:pt x="488" y="62"/>
                  </a:lnTo>
                  <a:lnTo>
                    <a:pt x="504" y="66"/>
                  </a:lnTo>
                  <a:lnTo>
                    <a:pt x="518" y="74"/>
                  </a:lnTo>
                  <a:lnTo>
                    <a:pt x="530" y="82"/>
                  </a:lnTo>
                  <a:lnTo>
                    <a:pt x="541" y="92"/>
                  </a:lnTo>
                  <a:lnTo>
                    <a:pt x="541" y="92"/>
                  </a:lnTo>
                  <a:lnTo>
                    <a:pt x="548" y="100"/>
                  </a:lnTo>
                  <a:lnTo>
                    <a:pt x="554" y="110"/>
                  </a:lnTo>
                  <a:lnTo>
                    <a:pt x="558" y="121"/>
                  </a:lnTo>
                  <a:lnTo>
                    <a:pt x="560" y="133"/>
                  </a:lnTo>
                  <a:lnTo>
                    <a:pt x="562" y="146"/>
                  </a:lnTo>
                  <a:lnTo>
                    <a:pt x="562" y="159"/>
                  </a:lnTo>
                  <a:lnTo>
                    <a:pt x="560" y="174"/>
                  </a:lnTo>
                  <a:lnTo>
                    <a:pt x="558" y="190"/>
                  </a:lnTo>
                  <a:lnTo>
                    <a:pt x="554" y="206"/>
                  </a:lnTo>
                  <a:lnTo>
                    <a:pt x="548" y="223"/>
                  </a:lnTo>
                  <a:lnTo>
                    <a:pt x="542" y="240"/>
                  </a:lnTo>
                  <a:lnTo>
                    <a:pt x="535" y="258"/>
                  </a:lnTo>
                  <a:lnTo>
                    <a:pt x="527" y="278"/>
                  </a:lnTo>
                  <a:lnTo>
                    <a:pt x="517" y="297"/>
                  </a:lnTo>
                  <a:lnTo>
                    <a:pt x="506" y="316"/>
                  </a:lnTo>
                  <a:lnTo>
                    <a:pt x="494" y="337"/>
                  </a:lnTo>
                  <a:lnTo>
                    <a:pt x="468" y="378"/>
                  </a:lnTo>
                  <a:lnTo>
                    <a:pt x="436" y="420"/>
                  </a:lnTo>
                  <a:lnTo>
                    <a:pt x="401" y="464"/>
                  </a:lnTo>
                  <a:lnTo>
                    <a:pt x="362" y="507"/>
                  </a:lnTo>
                  <a:lnTo>
                    <a:pt x="320" y="551"/>
                  </a:lnTo>
                  <a:lnTo>
                    <a:pt x="274" y="593"/>
                  </a:lnTo>
                  <a:lnTo>
                    <a:pt x="250" y="613"/>
                  </a:lnTo>
                  <a:lnTo>
                    <a:pt x="225" y="634"/>
                  </a:lnTo>
                  <a:lnTo>
                    <a:pt x="200" y="654"/>
                  </a:lnTo>
                  <a:lnTo>
                    <a:pt x="173" y="675"/>
                  </a:lnTo>
                  <a:lnTo>
                    <a:pt x="173" y="675"/>
                  </a:lnTo>
                  <a:lnTo>
                    <a:pt x="107" y="723"/>
                  </a:lnTo>
                  <a:lnTo>
                    <a:pt x="70" y="747"/>
                  </a:lnTo>
                  <a:lnTo>
                    <a:pt x="39" y="767"/>
                  </a:lnTo>
                  <a:lnTo>
                    <a:pt x="39" y="767"/>
                  </a:lnTo>
                  <a:lnTo>
                    <a:pt x="31" y="771"/>
                  </a:lnTo>
                  <a:lnTo>
                    <a:pt x="31" y="771"/>
                  </a:lnTo>
                  <a:lnTo>
                    <a:pt x="5" y="790"/>
                  </a:lnTo>
                  <a:lnTo>
                    <a:pt x="5" y="790"/>
                  </a:lnTo>
                  <a:lnTo>
                    <a:pt x="2" y="794"/>
                  </a:lnTo>
                  <a:lnTo>
                    <a:pt x="0" y="797"/>
                  </a:lnTo>
                  <a:lnTo>
                    <a:pt x="2" y="798"/>
                  </a:lnTo>
                  <a:lnTo>
                    <a:pt x="3" y="799"/>
                  </a:lnTo>
                  <a:lnTo>
                    <a:pt x="4" y="800"/>
                  </a:lnTo>
                  <a:lnTo>
                    <a:pt x="8" y="800"/>
                  </a:lnTo>
                  <a:lnTo>
                    <a:pt x="11" y="798"/>
                  </a:lnTo>
                  <a:lnTo>
                    <a:pt x="11" y="798"/>
                  </a:lnTo>
                  <a:lnTo>
                    <a:pt x="24" y="792"/>
                  </a:lnTo>
                  <a:lnTo>
                    <a:pt x="38" y="785"/>
                  </a:lnTo>
                  <a:lnTo>
                    <a:pt x="38" y="785"/>
                  </a:lnTo>
                  <a:lnTo>
                    <a:pt x="45" y="780"/>
                  </a:lnTo>
                  <a:lnTo>
                    <a:pt x="45" y="780"/>
                  </a:lnTo>
                  <a:lnTo>
                    <a:pt x="80" y="758"/>
                  </a:lnTo>
                  <a:lnTo>
                    <a:pt x="120" y="732"/>
                  </a:lnTo>
                  <a:lnTo>
                    <a:pt x="195" y="680"/>
                  </a:lnTo>
                  <a:lnTo>
                    <a:pt x="195" y="680"/>
                  </a:lnTo>
                  <a:lnTo>
                    <a:pt x="249" y="641"/>
                  </a:lnTo>
                  <a:lnTo>
                    <a:pt x="301" y="601"/>
                  </a:lnTo>
                  <a:lnTo>
                    <a:pt x="301" y="770"/>
                  </a:lnTo>
                  <a:lnTo>
                    <a:pt x="455" y="770"/>
                  </a:lnTo>
                  <a:lnTo>
                    <a:pt x="455" y="461"/>
                  </a:lnTo>
                  <a:lnTo>
                    <a:pt x="455" y="461"/>
                  </a:lnTo>
                  <a:lnTo>
                    <a:pt x="486" y="429"/>
                  </a:lnTo>
                  <a:lnTo>
                    <a:pt x="515" y="396"/>
                  </a:lnTo>
                  <a:lnTo>
                    <a:pt x="540" y="365"/>
                  </a:lnTo>
                  <a:lnTo>
                    <a:pt x="563" y="333"/>
                  </a:lnTo>
                  <a:lnTo>
                    <a:pt x="585" y="303"/>
                  </a:lnTo>
                  <a:lnTo>
                    <a:pt x="603" y="273"/>
                  </a:lnTo>
                  <a:lnTo>
                    <a:pt x="618" y="244"/>
                  </a:lnTo>
                  <a:lnTo>
                    <a:pt x="632" y="216"/>
                  </a:lnTo>
                  <a:lnTo>
                    <a:pt x="643" y="190"/>
                  </a:lnTo>
                  <a:lnTo>
                    <a:pt x="651" y="164"/>
                  </a:lnTo>
                  <a:lnTo>
                    <a:pt x="656" y="141"/>
                  </a:lnTo>
                  <a:lnTo>
                    <a:pt x="658" y="118"/>
                  </a:lnTo>
                  <a:lnTo>
                    <a:pt x="658" y="98"/>
                  </a:lnTo>
                  <a:lnTo>
                    <a:pt x="657" y="87"/>
                  </a:lnTo>
                  <a:lnTo>
                    <a:pt x="656" y="78"/>
                  </a:lnTo>
                  <a:lnTo>
                    <a:pt x="652" y="69"/>
                  </a:lnTo>
                  <a:lnTo>
                    <a:pt x="650" y="60"/>
                  </a:lnTo>
                  <a:lnTo>
                    <a:pt x="645" y="52"/>
                  </a:lnTo>
                  <a:lnTo>
                    <a:pt x="640" y="45"/>
                  </a:lnTo>
                  <a:lnTo>
                    <a:pt x="64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3" name="Freeform 41">
              <a:extLst>
                <a:ext uri="{FF2B5EF4-FFF2-40B4-BE49-F238E27FC236}">
                  <a16:creationId xmlns:a16="http://schemas.microsoft.com/office/drawing/2014/main" id="{440278FE-D342-0247-8DFC-E3FD4498C7C1}"/>
                </a:ext>
              </a:extLst>
            </p:cNvPr>
            <p:cNvSpPr>
              <a:spLocks/>
            </p:cNvSpPr>
            <p:nvPr/>
          </p:nvSpPr>
          <p:spPr bwMode="auto">
            <a:xfrm>
              <a:off x="1233488" y="814388"/>
              <a:ext cx="819150" cy="649288"/>
            </a:xfrm>
            <a:custGeom>
              <a:avLst/>
              <a:gdLst>
                <a:gd name="T0" fmla="*/ 442 w 1032"/>
                <a:gd name="T1" fmla="*/ 660 h 819"/>
                <a:gd name="T2" fmla="*/ 582 w 1032"/>
                <a:gd name="T3" fmla="*/ 569 h 819"/>
                <a:gd name="T4" fmla="*/ 598 w 1032"/>
                <a:gd name="T5" fmla="*/ 553 h 819"/>
                <a:gd name="T6" fmla="*/ 594 w 1032"/>
                <a:gd name="T7" fmla="*/ 549 h 819"/>
                <a:gd name="T8" fmla="*/ 560 w 1032"/>
                <a:gd name="T9" fmla="*/ 567 h 819"/>
                <a:gd name="T10" fmla="*/ 397 w 1032"/>
                <a:gd name="T11" fmla="*/ 661 h 819"/>
                <a:gd name="T12" fmla="*/ 264 w 1032"/>
                <a:gd name="T13" fmla="*/ 713 h 819"/>
                <a:gd name="T14" fmla="*/ 175 w 1032"/>
                <a:gd name="T15" fmla="*/ 722 h 819"/>
                <a:gd name="T16" fmla="*/ 138 w 1032"/>
                <a:gd name="T17" fmla="*/ 713 h 819"/>
                <a:gd name="T18" fmla="*/ 107 w 1032"/>
                <a:gd name="T19" fmla="*/ 692 h 819"/>
                <a:gd name="T20" fmla="*/ 94 w 1032"/>
                <a:gd name="T21" fmla="*/ 670 h 819"/>
                <a:gd name="T22" fmla="*/ 87 w 1032"/>
                <a:gd name="T23" fmla="*/ 639 h 819"/>
                <a:gd name="T24" fmla="*/ 106 w 1032"/>
                <a:gd name="T25" fmla="*/ 559 h 819"/>
                <a:gd name="T26" fmla="*/ 167 w 1032"/>
                <a:gd name="T27" fmla="*/ 463 h 819"/>
                <a:gd name="T28" fmla="*/ 260 w 1032"/>
                <a:gd name="T29" fmla="*/ 354 h 819"/>
                <a:gd name="T30" fmla="*/ 322 w 1032"/>
                <a:gd name="T31" fmla="*/ 668 h 819"/>
                <a:gd name="T32" fmla="*/ 442 w 1032"/>
                <a:gd name="T33" fmla="*/ 281 h 819"/>
                <a:gd name="T34" fmla="*/ 491 w 1032"/>
                <a:gd name="T35" fmla="*/ 381 h 819"/>
                <a:gd name="T36" fmla="*/ 530 w 1032"/>
                <a:gd name="T37" fmla="*/ 428 h 819"/>
                <a:gd name="T38" fmla="*/ 578 w 1032"/>
                <a:gd name="T39" fmla="*/ 460 h 819"/>
                <a:gd name="T40" fmla="*/ 635 w 1032"/>
                <a:gd name="T41" fmla="*/ 479 h 819"/>
                <a:gd name="T42" fmla="*/ 682 w 1032"/>
                <a:gd name="T43" fmla="*/ 480 h 819"/>
                <a:gd name="T44" fmla="*/ 741 w 1032"/>
                <a:gd name="T45" fmla="*/ 466 h 819"/>
                <a:gd name="T46" fmla="*/ 792 w 1032"/>
                <a:gd name="T47" fmla="*/ 437 h 819"/>
                <a:gd name="T48" fmla="*/ 833 w 1032"/>
                <a:gd name="T49" fmla="*/ 394 h 819"/>
                <a:gd name="T50" fmla="*/ 891 w 1032"/>
                <a:gd name="T51" fmla="*/ 281 h 819"/>
                <a:gd name="T52" fmla="*/ 967 w 1032"/>
                <a:gd name="T53" fmla="*/ 284 h 819"/>
                <a:gd name="T54" fmla="*/ 1029 w 1032"/>
                <a:gd name="T55" fmla="*/ 206 h 819"/>
                <a:gd name="T56" fmla="*/ 1031 w 1032"/>
                <a:gd name="T57" fmla="*/ 188 h 819"/>
                <a:gd name="T58" fmla="*/ 994 w 1032"/>
                <a:gd name="T59" fmla="*/ 139 h 819"/>
                <a:gd name="T60" fmla="*/ 939 w 1032"/>
                <a:gd name="T61" fmla="*/ 110 h 819"/>
                <a:gd name="T62" fmla="*/ 897 w 1032"/>
                <a:gd name="T63" fmla="*/ 104 h 819"/>
                <a:gd name="T64" fmla="*/ 866 w 1032"/>
                <a:gd name="T65" fmla="*/ 108 h 819"/>
                <a:gd name="T66" fmla="*/ 818 w 1032"/>
                <a:gd name="T67" fmla="*/ 127 h 819"/>
                <a:gd name="T68" fmla="*/ 764 w 1032"/>
                <a:gd name="T69" fmla="*/ 186 h 819"/>
                <a:gd name="T70" fmla="*/ 694 w 1032"/>
                <a:gd name="T71" fmla="*/ 332 h 819"/>
                <a:gd name="T72" fmla="*/ 666 w 1032"/>
                <a:gd name="T73" fmla="*/ 344 h 819"/>
                <a:gd name="T74" fmla="*/ 643 w 1032"/>
                <a:gd name="T75" fmla="*/ 336 h 819"/>
                <a:gd name="T76" fmla="*/ 569 w 1032"/>
                <a:gd name="T77" fmla="*/ 186 h 819"/>
                <a:gd name="T78" fmla="*/ 546 w 1032"/>
                <a:gd name="T79" fmla="*/ 153 h 819"/>
                <a:gd name="T80" fmla="*/ 549 w 1032"/>
                <a:gd name="T81" fmla="*/ 99 h 819"/>
                <a:gd name="T82" fmla="*/ 652 w 1032"/>
                <a:gd name="T83" fmla="*/ 28 h 819"/>
                <a:gd name="T84" fmla="*/ 682 w 1032"/>
                <a:gd name="T85" fmla="*/ 6 h 819"/>
                <a:gd name="T86" fmla="*/ 678 w 1032"/>
                <a:gd name="T87" fmla="*/ 0 h 819"/>
                <a:gd name="T88" fmla="*/ 658 w 1032"/>
                <a:gd name="T89" fmla="*/ 8 h 819"/>
                <a:gd name="T90" fmla="*/ 540 w 1032"/>
                <a:gd name="T91" fmla="*/ 80 h 819"/>
                <a:gd name="T92" fmla="*/ 489 w 1032"/>
                <a:gd name="T93" fmla="*/ 114 h 819"/>
                <a:gd name="T94" fmla="*/ 436 w 1032"/>
                <a:gd name="T95" fmla="*/ 104 h 819"/>
                <a:gd name="T96" fmla="*/ 391 w 1032"/>
                <a:gd name="T97" fmla="*/ 111 h 819"/>
                <a:gd name="T98" fmla="*/ 342 w 1032"/>
                <a:gd name="T99" fmla="*/ 138 h 819"/>
                <a:gd name="T100" fmla="*/ 305 w 1032"/>
                <a:gd name="T101" fmla="*/ 182 h 819"/>
                <a:gd name="T102" fmla="*/ 289 w 1032"/>
                <a:gd name="T103" fmla="*/ 237 h 819"/>
                <a:gd name="T104" fmla="*/ 249 w 1032"/>
                <a:gd name="T105" fmla="*/ 308 h 819"/>
                <a:gd name="T106" fmla="*/ 116 w 1032"/>
                <a:gd name="T107" fmla="*/ 451 h 819"/>
                <a:gd name="T108" fmla="*/ 31 w 1032"/>
                <a:gd name="T109" fmla="*/ 580 h 819"/>
                <a:gd name="T110" fmla="*/ 2 w 1032"/>
                <a:gd name="T111" fmla="*/ 662 h 819"/>
                <a:gd name="T112" fmla="*/ 1 w 1032"/>
                <a:gd name="T113" fmla="*/ 708 h 819"/>
                <a:gd name="T114" fmla="*/ 16 w 1032"/>
                <a:gd name="T115" fmla="*/ 745 h 819"/>
                <a:gd name="T116" fmla="*/ 46 w 1032"/>
                <a:gd name="T117" fmla="*/ 772 h 819"/>
                <a:gd name="T118" fmla="*/ 104 w 1032"/>
                <a:gd name="T119" fmla="*/ 786 h 819"/>
                <a:gd name="T120" fmla="*/ 179 w 1032"/>
                <a:gd name="T121" fmla="*/ 777 h 819"/>
                <a:gd name="T122" fmla="*/ 289 w 1032"/>
                <a:gd name="T123" fmla="*/ 739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2" h="819">
                  <a:moveTo>
                    <a:pt x="289" y="819"/>
                  </a:moveTo>
                  <a:lnTo>
                    <a:pt x="442" y="819"/>
                  </a:lnTo>
                  <a:lnTo>
                    <a:pt x="442" y="660"/>
                  </a:lnTo>
                  <a:lnTo>
                    <a:pt x="442" y="660"/>
                  </a:lnTo>
                  <a:lnTo>
                    <a:pt x="506" y="620"/>
                  </a:lnTo>
                  <a:lnTo>
                    <a:pt x="569" y="579"/>
                  </a:lnTo>
                  <a:lnTo>
                    <a:pt x="569" y="579"/>
                  </a:lnTo>
                  <a:lnTo>
                    <a:pt x="582" y="569"/>
                  </a:lnTo>
                  <a:lnTo>
                    <a:pt x="593" y="559"/>
                  </a:lnTo>
                  <a:lnTo>
                    <a:pt x="593" y="559"/>
                  </a:lnTo>
                  <a:lnTo>
                    <a:pt x="596" y="557"/>
                  </a:lnTo>
                  <a:lnTo>
                    <a:pt x="598" y="553"/>
                  </a:lnTo>
                  <a:lnTo>
                    <a:pt x="598" y="551"/>
                  </a:lnTo>
                  <a:lnTo>
                    <a:pt x="598" y="550"/>
                  </a:lnTo>
                  <a:lnTo>
                    <a:pt x="595" y="549"/>
                  </a:lnTo>
                  <a:lnTo>
                    <a:pt x="594" y="549"/>
                  </a:lnTo>
                  <a:lnTo>
                    <a:pt x="588" y="550"/>
                  </a:lnTo>
                  <a:lnTo>
                    <a:pt x="588" y="550"/>
                  </a:lnTo>
                  <a:lnTo>
                    <a:pt x="560" y="567"/>
                  </a:lnTo>
                  <a:lnTo>
                    <a:pt x="560" y="567"/>
                  </a:lnTo>
                  <a:lnTo>
                    <a:pt x="517" y="593"/>
                  </a:lnTo>
                  <a:lnTo>
                    <a:pt x="474" y="619"/>
                  </a:lnTo>
                  <a:lnTo>
                    <a:pt x="435" y="640"/>
                  </a:lnTo>
                  <a:lnTo>
                    <a:pt x="397" y="661"/>
                  </a:lnTo>
                  <a:lnTo>
                    <a:pt x="361" y="678"/>
                  </a:lnTo>
                  <a:lnTo>
                    <a:pt x="326" y="692"/>
                  </a:lnTo>
                  <a:lnTo>
                    <a:pt x="295" y="703"/>
                  </a:lnTo>
                  <a:lnTo>
                    <a:pt x="264" y="713"/>
                  </a:lnTo>
                  <a:lnTo>
                    <a:pt x="237" y="719"/>
                  </a:lnTo>
                  <a:lnTo>
                    <a:pt x="210" y="722"/>
                  </a:lnTo>
                  <a:lnTo>
                    <a:pt x="187" y="724"/>
                  </a:lnTo>
                  <a:lnTo>
                    <a:pt x="175" y="722"/>
                  </a:lnTo>
                  <a:lnTo>
                    <a:pt x="165" y="721"/>
                  </a:lnTo>
                  <a:lnTo>
                    <a:pt x="156" y="720"/>
                  </a:lnTo>
                  <a:lnTo>
                    <a:pt x="146" y="716"/>
                  </a:lnTo>
                  <a:lnTo>
                    <a:pt x="138" y="713"/>
                  </a:lnTo>
                  <a:lnTo>
                    <a:pt x="129" y="709"/>
                  </a:lnTo>
                  <a:lnTo>
                    <a:pt x="121" y="704"/>
                  </a:lnTo>
                  <a:lnTo>
                    <a:pt x="115" y="698"/>
                  </a:lnTo>
                  <a:lnTo>
                    <a:pt x="107" y="692"/>
                  </a:lnTo>
                  <a:lnTo>
                    <a:pt x="101" y="685"/>
                  </a:lnTo>
                  <a:lnTo>
                    <a:pt x="101" y="685"/>
                  </a:lnTo>
                  <a:lnTo>
                    <a:pt x="98" y="678"/>
                  </a:lnTo>
                  <a:lnTo>
                    <a:pt x="94" y="670"/>
                  </a:lnTo>
                  <a:lnTo>
                    <a:pt x="91" y="663"/>
                  </a:lnTo>
                  <a:lnTo>
                    <a:pt x="89" y="655"/>
                  </a:lnTo>
                  <a:lnTo>
                    <a:pt x="87" y="648"/>
                  </a:lnTo>
                  <a:lnTo>
                    <a:pt x="87" y="639"/>
                  </a:lnTo>
                  <a:lnTo>
                    <a:pt x="88" y="621"/>
                  </a:lnTo>
                  <a:lnTo>
                    <a:pt x="92" y="602"/>
                  </a:lnTo>
                  <a:lnTo>
                    <a:pt x="98" y="581"/>
                  </a:lnTo>
                  <a:lnTo>
                    <a:pt x="106" y="559"/>
                  </a:lnTo>
                  <a:lnTo>
                    <a:pt x="118" y="536"/>
                  </a:lnTo>
                  <a:lnTo>
                    <a:pt x="132" y="512"/>
                  </a:lnTo>
                  <a:lnTo>
                    <a:pt x="148" y="488"/>
                  </a:lnTo>
                  <a:lnTo>
                    <a:pt x="167" y="463"/>
                  </a:lnTo>
                  <a:lnTo>
                    <a:pt x="187" y="436"/>
                  </a:lnTo>
                  <a:lnTo>
                    <a:pt x="210" y="410"/>
                  </a:lnTo>
                  <a:lnTo>
                    <a:pt x="234" y="383"/>
                  </a:lnTo>
                  <a:lnTo>
                    <a:pt x="260" y="354"/>
                  </a:lnTo>
                  <a:lnTo>
                    <a:pt x="289" y="326"/>
                  </a:lnTo>
                  <a:lnTo>
                    <a:pt x="289" y="681"/>
                  </a:lnTo>
                  <a:lnTo>
                    <a:pt x="289" y="681"/>
                  </a:lnTo>
                  <a:lnTo>
                    <a:pt x="322" y="668"/>
                  </a:lnTo>
                  <a:lnTo>
                    <a:pt x="359" y="652"/>
                  </a:lnTo>
                  <a:lnTo>
                    <a:pt x="400" y="633"/>
                  </a:lnTo>
                  <a:lnTo>
                    <a:pt x="442" y="610"/>
                  </a:lnTo>
                  <a:lnTo>
                    <a:pt x="442" y="281"/>
                  </a:lnTo>
                  <a:lnTo>
                    <a:pt x="476" y="353"/>
                  </a:lnTo>
                  <a:lnTo>
                    <a:pt x="476" y="353"/>
                  </a:lnTo>
                  <a:lnTo>
                    <a:pt x="483" y="367"/>
                  </a:lnTo>
                  <a:lnTo>
                    <a:pt x="491" y="381"/>
                  </a:lnTo>
                  <a:lnTo>
                    <a:pt x="500" y="394"/>
                  </a:lnTo>
                  <a:lnTo>
                    <a:pt x="509" y="406"/>
                  </a:lnTo>
                  <a:lnTo>
                    <a:pt x="519" y="418"/>
                  </a:lnTo>
                  <a:lnTo>
                    <a:pt x="530" y="428"/>
                  </a:lnTo>
                  <a:lnTo>
                    <a:pt x="541" y="437"/>
                  </a:lnTo>
                  <a:lnTo>
                    <a:pt x="553" y="446"/>
                  </a:lnTo>
                  <a:lnTo>
                    <a:pt x="565" y="454"/>
                  </a:lnTo>
                  <a:lnTo>
                    <a:pt x="578" y="460"/>
                  </a:lnTo>
                  <a:lnTo>
                    <a:pt x="592" y="466"/>
                  </a:lnTo>
                  <a:lnTo>
                    <a:pt x="606" y="471"/>
                  </a:lnTo>
                  <a:lnTo>
                    <a:pt x="621" y="475"/>
                  </a:lnTo>
                  <a:lnTo>
                    <a:pt x="635" y="479"/>
                  </a:lnTo>
                  <a:lnTo>
                    <a:pt x="651" y="480"/>
                  </a:lnTo>
                  <a:lnTo>
                    <a:pt x="666" y="480"/>
                  </a:lnTo>
                  <a:lnTo>
                    <a:pt x="666" y="480"/>
                  </a:lnTo>
                  <a:lnTo>
                    <a:pt x="682" y="480"/>
                  </a:lnTo>
                  <a:lnTo>
                    <a:pt x="698" y="479"/>
                  </a:lnTo>
                  <a:lnTo>
                    <a:pt x="712" y="475"/>
                  </a:lnTo>
                  <a:lnTo>
                    <a:pt x="727" y="471"/>
                  </a:lnTo>
                  <a:lnTo>
                    <a:pt x="741" y="466"/>
                  </a:lnTo>
                  <a:lnTo>
                    <a:pt x="755" y="460"/>
                  </a:lnTo>
                  <a:lnTo>
                    <a:pt x="768" y="454"/>
                  </a:lnTo>
                  <a:lnTo>
                    <a:pt x="780" y="446"/>
                  </a:lnTo>
                  <a:lnTo>
                    <a:pt x="792" y="437"/>
                  </a:lnTo>
                  <a:lnTo>
                    <a:pt x="803" y="428"/>
                  </a:lnTo>
                  <a:lnTo>
                    <a:pt x="814" y="418"/>
                  </a:lnTo>
                  <a:lnTo>
                    <a:pt x="823" y="406"/>
                  </a:lnTo>
                  <a:lnTo>
                    <a:pt x="833" y="394"/>
                  </a:lnTo>
                  <a:lnTo>
                    <a:pt x="841" y="381"/>
                  </a:lnTo>
                  <a:lnTo>
                    <a:pt x="850" y="367"/>
                  </a:lnTo>
                  <a:lnTo>
                    <a:pt x="857" y="353"/>
                  </a:lnTo>
                  <a:lnTo>
                    <a:pt x="891" y="281"/>
                  </a:lnTo>
                  <a:lnTo>
                    <a:pt x="891" y="365"/>
                  </a:lnTo>
                  <a:lnTo>
                    <a:pt x="891" y="365"/>
                  </a:lnTo>
                  <a:lnTo>
                    <a:pt x="931" y="324"/>
                  </a:lnTo>
                  <a:lnTo>
                    <a:pt x="967" y="284"/>
                  </a:lnTo>
                  <a:lnTo>
                    <a:pt x="1000" y="246"/>
                  </a:lnTo>
                  <a:lnTo>
                    <a:pt x="1015" y="225"/>
                  </a:lnTo>
                  <a:lnTo>
                    <a:pt x="1029" y="206"/>
                  </a:lnTo>
                  <a:lnTo>
                    <a:pt x="1029" y="206"/>
                  </a:lnTo>
                  <a:lnTo>
                    <a:pt x="1031" y="201"/>
                  </a:lnTo>
                  <a:lnTo>
                    <a:pt x="1032" y="197"/>
                  </a:lnTo>
                  <a:lnTo>
                    <a:pt x="1032" y="192"/>
                  </a:lnTo>
                  <a:lnTo>
                    <a:pt x="1031" y="188"/>
                  </a:lnTo>
                  <a:lnTo>
                    <a:pt x="1031" y="188"/>
                  </a:lnTo>
                  <a:lnTo>
                    <a:pt x="1020" y="171"/>
                  </a:lnTo>
                  <a:lnTo>
                    <a:pt x="1008" y="154"/>
                  </a:lnTo>
                  <a:lnTo>
                    <a:pt x="994" y="139"/>
                  </a:lnTo>
                  <a:lnTo>
                    <a:pt x="977" y="127"/>
                  </a:lnTo>
                  <a:lnTo>
                    <a:pt x="959" y="118"/>
                  </a:lnTo>
                  <a:lnTo>
                    <a:pt x="950" y="114"/>
                  </a:lnTo>
                  <a:lnTo>
                    <a:pt x="939" y="110"/>
                  </a:lnTo>
                  <a:lnTo>
                    <a:pt x="930" y="108"/>
                  </a:lnTo>
                  <a:lnTo>
                    <a:pt x="919" y="105"/>
                  </a:lnTo>
                  <a:lnTo>
                    <a:pt x="908" y="104"/>
                  </a:lnTo>
                  <a:lnTo>
                    <a:pt x="897" y="104"/>
                  </a:lnTo>
                  <a:lnTo>
                    <a:pt x="897" y="104"/>
                  </a:lnTo>
                  <a:lnTo>
                    <a:pt x="886" y="104"/>
                  </a:lnTo>
                  <a:lnTo>
                    <a:pt x="876" y="105"/>
                  </a:lnTo>
                  <a:lnTo>
                    <a:pt x="866" y="108"/>
                  </a:lnTo>
                  <a:lnTo>
                    <a:pt x="856" y="110"/>
                  </a:lnTo>
                  <a:lnTo>
                    <a:pt x="845" y="114"/>
                  </a:lnTo>
                  <a:lnTo>
                    <a:pt x="837" y="118"/>
                  </a:lnTo>
                  <a:lnTo>
                    <a:pt x="818" y="127"/>
                  </a:lnTo>
                  <a:lnTo>
                    <a:pt x="802" y="139"/>
                  </a:lnTo>
                  <a:lnTo>
                    <a:pt x="787" y="154"/>
                  </a:lnTo>
                  <a:lnTo>
                    <a:pt x="775" y="169"/>
                  </a:lnTo>
                  <a:lnTo>
                    <a:pt x="764" y="186"/>
                  </a:lnTo>
                  <a:lnTo>
                    <a:pt x="700" y="324"/>
                  </a:lnTo>
                  <a:lnTo>
                    <a:pt x="700" y="324"/>
                  </a:lnTo>
                  <a:lnTo>
                    <a:pt x="697" y="329"/>
                  </a:lnTo>
                  <a:lnTo>
                    <a:pt x="694" y="332"/>
                  </a:lnTo>
                  <a:lnTo>
                    <a:pt x="691" y="336"/>
                  </a:lnTo>
                  <a:lnTo>
                    <a:pt x="686" y="340"/>
                  </a:lnTo>
                  <a:lnTo>
                    <a:pt x="677" y="343"/>
                  </a:lnTo>
                  <a:lnTo>
                    <a:pt x="666" y="344"/>
                  </a:lnTo>
                  <a:lnTo>
                    <a:pt x="666" y="344"/>
                  </a:lnTo>
                  <a:lnTo>
                    <a:pt x="657" y="343"/>
                  </a:lnTo>
                  <a:lnTo>
                    <a:pt x="647" y="340"/>
                  </a:lnTo>
                  <a:lnTo>
                    <a:pt x="643" y="336"/>
                  </a:lnTo>
                  <a:lnTo>
                    <a:pt x="639" y="332"/>
                  </a:lnTo>
                  <a:lnTo>
                    <a:pt x="636" y="329"/>
                  </a:lnTo>
                  <a:lnTo>
                    <a:pt x="634" y="324"/>
                  </a:lnTo>
                  <a:lnTo>
                    <a:pt x="569" y="186"/>
                  </a:lnTo>
                  <a:lnTo>
                    <a:pt x="569" y="186"/>
                  </a:lnTo>
                  <a:lnTo>
                    <a:pt x="564" y="178"/>
                  </a:lnTo>
                  <a:lnTo>
                    <a:pt x="558" y="169"/>
                  </a:lnTo>
                  <a:lnTo>
                    <a:pt x="546" y="153"/>
                  </a:lnTo>
                  <a:lnTo>
                    <a:pt x="530" y="139"/>
                  </a:lnTo>
                  <a:lnTo>
                    <a:pt x="514" y="127"/>
                  </a:lnTo>
                  <a:lnTo>
                    <a:pt x="514" y="127"/>
                  </a:lnTo>
                  <a:lnTo>
                    <a:pt x="549" y="99"/>
                  </a:lnTo>
                  <a:lnTo>
                    <a:pt x="583" y="74"/>
                  </a:lnTo>
                  <a:lnTo>
                    <a:pt x="618" y="50"/>
                  </a:lnTo>
                  <a:lnTo>
                    <a:pt x="652" y="28"/>
                  </a:lnTo>
                  <a:lnTo>
                    <a:pt x="652" y="28"/>
                  </a:lnTo>
                  <a:lnTo>
                    <a:pt x="666" y="19"/>
                  </a:lnTo>
                  <a:lnTo>
                    <a:pt x="678" y="10"/>
                  </a:lnTo>
                  <a:lnTo>
                    <a:pt x="678" y="10"/>
                  </a:lnTo>
                  <a:lnTo>
                    <a:pt x="682" y="6"/>
                  </a:lnTo>
                  <a:lnTo>
                    <a:pt x="682" y="4"/>
                  </a:lnTo>
                  <a:lnTo>
                    <a:pt x="682" y="2"/>
                  </a:lnTo>
                  <a:lnTo>
                    <a:pt x="681" y="0"/>
                  </a:lnTo>
                  <a:lnTo>
                    <a:pt x="678" y="0"/>
                  </a:lnTo>
                  <a:lnTo>
                    <a:pt x="675" y="0"/>
                  </a:lnTo>
                  <a:lnTo>
                    <a:pt x="671" y="2"/>
                  </a:lnTo>
                  <a:lnTo>
                    <a:pt x="671" y="2"/>
                  </a:lnTo>
                  <a:lnTo>
                    <a:pt x="658" y="8"/>
                  </a:lnTo>
                  <a:lnTo>
                    <a:pt x="643" y="16"/>
                  </a:lnTo>
                  <a:lnTo>
                    <a:pt x="643" y="16"/>
                  </a:lnTo>
                  <a:lnTo>
                    <a:pt x="575" y="58"/>
                  </a:lnTo>
                  <a:lnTo>
                    <a:pt x="540" y="80"/>
                  </a:lnTo>
                  <a:lnTo>
                    <a:pt x="506" y="103"/>
                  </a:lnTo>
                  <a:lnTo>
                    <a:pt x="506" y="103"/>
                  </a:lnTo>
                  <a:lnTo>
                    <a:pt x="489" y="114"/>
                  </a:lnTo>
                  <a:lnTo>
                    <a:pt x="489" y="114"/>
                  </a:lnTo>
                  <a:lnTo>
                    <a:pt x="477" y="110"/>
                  </a:lnTo>
                  <a:lnTo>
                    <a:pt x="464" y="107"/>
                  </a:lnTo>
                  <a:lnTo>
                    <a:pt x="450" y="105"/>
                  </a:lnTo>
                  <a:lnTo>
                    <a:pt x="436" y="104"/>
                  </a:lnTo>
                  <a:lnTo>
                    <a:pt x="436" y="104"/>
                  </a:lnTo>
                  <a:lnTo>
                    <a:pt x="420" y="105"/>
                  </a:lnTo>
                  <a:lnTo>
                    <a:pt x="406" y="108"/>
                  </a:lnTo>
                  <a:lnTo>
                    <a:pt x="391" y="111"/>
                  </a:lnTo>
                  <a:lnTo>
                    <a:pt x="378" y="116"/>
                  </a:lnTo>
                  <a:lnTo>
                    <a:pt x="366" y="122"/>
                  </a:lnTo>
                  <a:lnTo>
                    <a:pt x="353" y="130"/>
                  </a:lnTo>
                  <a:lnTo>
                    <a:pt x="342" y="138"/>
                  </a:lnTo>
                  <a:lnTo>
                    <a:pt x="331" y="148"/>
                  </a:lnTo>
                  <a:lnTo>
                    <a:pt x="321" y="159"/>
                  </a:lnTo>
                  <a:lnTo>
                    <a:pt x="313" y="169"/>
                  </a:lnTo>
                  <a:lnTo>
                    <a:pt x="305" y="182"/>
                  </a:lnTo>
                  <a:lnTo>
                    <a:pt x="299" y="195"/>
                  </a:lnTo>
                  <a:lnTo>
                    <a:pt x="295" y="208"/>
                  </a:lnTo>
                  <a:lnTo>
                    <a:pt x="291" y="223"/>
                  </a:lnTo>
                  <a:lnTo>
                    <a:pt x="289" y="237"/>
                  </a:lnTo>
                  <a:lnTo>
                    <a:pt x="289" y="252"/>
                  </a:lnTo>
                  <a:lnTo>
                    <a:pt x="289" y="272"/>
                  </a:lnTo>
                  <a:lnTo>
                    <a:pt x="289" y="272"/>
                  </a:lnTo>
                  <a:lnTo>
                    <a:pt x="249" y="308"/>
                  </a:lnTo>
                  <a:lnTo>
                    <a:pt x="211" y="344"/>
                  </a:lnTo>
                  <a:lnTo>
                    <a:pt x="176" y="381"/>
                  </a:lnTo>
                  <a:lnTo>
                    <a:pt x="145" y="416"/>
                  </a:lnTo>
                  <a:lnTo>
                    <a:pt x="116" y="451"/>
                  </a:lnTo>
                  <a:lnTo>
                    <a:pt x="91" y="485"/>
                  </a:lnTo>
                  <a:lnTo>
                    <a:pt x="68" y="517"/>
                  </a:lnTo>
                  <a:lnTo>
                    <a:pt x="47" y="550"/>
                  </a:lnTo>
                  <a:lnTo>
                    <a:pt x="31" y="580"/>
                  </a:lnTo>
                  <a:lnTo>
                    <a:pt x="18" y="609"/>
                  </a:lnTo>
                  <a:lnTo>
                    <a:pt x="8" y="637"/>
                  </a:lnTo>
                  <a:lnTo>
                    <a:pt x="5" y="650"/>
                  </a:lnTo>
                  <a:lnTo>
                    <a:pt x="2" y="662"/>
                  </a:lnTo>
                  <a:lnTo>
                    <a:pt x="0" y="674"/>
                  </a:lnTo>
                  <a:lnTo>
                    <a:pt x="0" y="686"/>
                  </a:lnTo>
                  <a:lnTo>
                    <a:pt x="0" y="697"/>
                  </a:lnTo>
                  <a:lnTo>
                    <a:pt x="1" y="708"/>
                  </a:lnTo>
                  <a:lnTo>
                    <a:pt x="4" y="718"/>
                  </a:lnTo>
                  <a:lnTo>
                    <a:pt x="6" y="727"/>
                  </a:lnTo>
                  <a:lnTo>
                    <a:pt x="11" y="737"/>
                  </a:lnTo>
                  <a:lnTo>
                    <a:pt x="16" y="745"/>
                  </a:lnTo>
                  <a:lnTo>
                    <a:pt x="16" y="745"/>
                  </a:lnTo>
                  <a:lnTo>
                    <a:pt x="24" y="756"/>
                  </a:lnTo>
                  <a:lnTo>
                    <a:pt x="35" y="765"/>
                  </a:lnTo>
                  <a:lnTo>
                    <a:pt x="46" y="772"/>
                  </a:lnTo>
                  <a:lnTo>
                    <a:pt x="59" y="778"/>
                  </a:lnTo>
                  <a:lnTo>
                    <a:pt x="72" y="783"/>
                  </a:lnTo>
                  <a:lnTo>
                    <a:pt x="88" y="785"/>
                  </a:lnTo>
                  <a:lnTo>
                    <a:pt x="104" y="786"/>
                  </a:lnTo>
                  <a:lnTo>
                    <a:pt x="122" y="786"/>
                  </a:lnTo>
                  <a:lnTo>
                    <a:pt x="140" y="784"/>
                  </a:lnTo>
                  <a:lnTo>
                    <a:pt x="158" y="782"/>
                  </a:lnTo>
                  <a:lnTo>
                    <a:pt x="179" y="777"/>
                  </a:lnTo>
                  <a:lnTo>
                    <a:pt x="199" y="772"/>
                  </a:lnTo>
                  <a:lnTo>
                    <a:pt x="220" y="765"/>
                  </a:lnTo>
                  <a:lnTo>
                    <a:pt x="243" y="757"/>
                  </a:lnTo>
                  <a:lnTo>
                    <a:pt x="289" y="739"/>
                  </a:lnTo>
                  <a:lnTo>
                    <a:pt x="289" y="8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4" name="Freeform 42">
              <a:extLst>
                <a:ext uri="{FF2B5EF4-FFF2-40B4-BE49-F238E27FC236}">
                  <a16:creationId xmlns:a16="http://schemas.microsoft.com/office/drawing/2014/main" id="{2BF1A0E8-A187-7C40-B895-3F4FF6B4888B}"/>
                </a:ext>
              </a:extLst>
            </p:cNvPr>
            <p:cNvSpPr>
              <a:spLocks noEditPoints="1"/>
            </p:cNvSpPr>
            <p:nvPr/>
          </p:nvSpPr>
          <p:spPr bwMode="auto">
            <a:xfrm>
              <a:off x="4046538" y="938213"/>
              <a:ext cx="69850" cy="68263"/>
            </a:xfrm>
            <a:custGeom>
              <a:avLst/>
              <a:gdLst>
                <a:gd name="T0" fmla="*/ 0 w 87"/>
                <a:gd name="T1" fmla="*/ 44 h 87"/>
                <a:gd name="T2" fmla="*/ 4 w 87"/>
                <a:gd name="T3" fmla="*/ 27 h 87"/>
                <a:gd name="T4" fmla="*/ 14 w 87"/>
                <a:gd name="T5" fmla="*/ 12 h 87"/>
                <a:gd name="T6" fmla="*/ 27 w 87"/>
                <a:gd name="T7" fmla="*/ 4 h 87"/>
                <a:gd name="T8" fmla="*/ 44 w 87"/>
                <a:gd name="T9" fmla="*/ 0 h 87"/>
                <a:gd name="T10" fmla="*/ 52 w 87"/>
                <a:gd name="T11" fmla="*/ 0 h 87"/>
                <a:gd name="T12" fmla="*/ 68 w 87"/>
                <a:gd name="T13" fmla="*/ 7 h 87"/>
                <a:gd name="T14" fmla="*/ 80 w 87"/>
                <a:gd name="T15" fmla="*/ 19 h 87"/>
                <a:gd name="T16" fmla="*/ 86 w 87"/>
                <a:gd name="T17" fmla="*/ 35 h 87"/>
                <a:gd name="T18" fmla="*/ 87 w 87"/>
                <a:gd name="T19" fmla="*/ 44 h 87"/>
                <a:gd name="T20" fmla="*/ 84 w 87"/>
                <a:gd name="T21" fmla="*/ 61 h 87"/>
                <a:gd name="T22" fmla="*/ 75 w 87"/>
                <a:gd name="T23" fmla="*/ 74 h 87"/>
                <a:gd name="T24" fmla="*/ 61 w 87"/>
                <a:gd name="T25" fmla="*/ 83 h 87"/>
                <a:gd name="T26" fmla="*/ 44 w 87"/>
                <a:gd name="T27" fmla="*/ 87 h 87"/>
                <a:gd name="T28" fmla="*/ 35 w 87"/>
                <a:gd name="T29" fmla="*/ 86 h 87"/>
                <a:gd name="T30" fmla="*/ 20 w 87"/>
                <a:gd name="T31" fmla="*/ 80 h 87"/>
                <a:gd name="T32" fmla="*/ 8 w 87"/>
                <a:gd name="T33" fmla="*/ 68 h 87"/>
                <a:gd name="T34" fmla="*/ 2 w 87"/>
                <a:gd name="T35" fmla="*/ 52 h 87"/>
                <a:gd name="T36" fmla="*/ 0 w 87"/>
                <a:gd name="T37" fmla="*/ 44 h 87"/>
                <a:gd name="T38" fmla="*/ 76 w 87"/>
                <a:gd name="T39" fmla="*/ 44 h 87"/>
                <a:gd name="T40" fmla="*/ 74 w 87"/>
                <a:gd name="T41" fmla="*/ 29 h 87"/>
                <a:gd name="T42" fmla="*/ 67 w 87"/>
                <a:gd name="T43" fmla="*/ 18 h 87"/>
                <a:gd name="T44" fmla="*/ 57 w 87"/>
                <a:gd name="T45" fmla="*/ 11 h 87"/>
                <a:gd name="T46" fmla="*/ 44 w 87"/>
                <a:gd name="T47" fmla="*/ 9 h 87"/>
                <a:gd name="T48" fmla="*/ 38 w 87"/>
                <a:gd name="T49" fmla="*/ 9 h 87"/>
                <a:gd name="T50" fmla="*/ 26 w 87"/>
                <a:gd name="T51" fmla="*/ 13 h 87"/>
                <a:gd name="T52" fmla="*/ 16 w 87"/>
                <a:gd name="T53" fmla="*/ 23 h 87"/>
                <a:gd name="T54" fmla="*/ 11 w 87"/>
                <a:gd name="T55" fmla="*/ 36 h 87"/>
                <a:gd name="T56" fmla="*/ 11 w 87"/>
                <a:gd name="T57" fmla="*/ 44 h 87"/>
                <a:gd name="T58" fmla="*/ 14 w 87"/>
                <a:gd name="T59" fmla="*/ 57 h 87"/>
                <a:gd name="T60" fmla="*/ 21 w 87"/>
                <a:gd name="T61" fmla="*/ 69 h 87"/>
                <a:gd name="T62" fmla="*/ 31 w 87"/>
                <a:gd name="T63" fmla="*/ 76 h 87"/>
                <a:gd name="T64" fmla="*/ 44 w 87"/>
                <a:gd name="T65" fmla="*/ 79 h 87"/>
                <a:gd name="T66" fmla="*/ 51 w 87"/>
                <a:gd name="T67" fmla="*/ 77 h 87"/>
                <a:gd name="T68" fmla="*/ 62 w 87"/>
                <a:gd name="T69" fmla="*/ 73 h 87"/>
                <a:gd name="T70" fmla="*/ 72 w 87"/>
                <a:gd name="T71" fmla="*/ 63 h 87"/>
                <a:gd name="T72" fmla="*/ 76 w 87"/>
                <a:gd name="T73" fmla="*/ 51 h 87"/>
                <a:gd name="T74" fmla="*/ 76 w 87"/>
                <a:gd name="T75" fmla="*/ 44 h 87"/>
                <a:gd name="T76" fmla="*/ 45 w 87"/>
                <a:gd name="T77" fmla="*/ 18 h 87"/>
                <a:gd name="T78" fmla="*/ 53 w 87"/>
                <a:gd name="T79" fmla="*/ 19 h 87"/>
                <a:gd name="T80" fmla="*/ 61 w 87"/>
                <a:gd name="T81" fmla="*/ 24 h 87"/>
                <a:gd name="T82" fmla="*/ 63 w 87"/>
                <a:gd name="T83" fmla="*/ 33 h 87"/>
                <a:gd name="T84" fmla="*/ 63 w 87"/>
                <a:gd name="T85" fmla="*/ 39 h 87"/>
                <a:gd name="T86" fmla="*/ 56 w 87"/>
                <a:gd name="T87" fmla="*/ 45 h 87"/>
                <a:gd name="T88" fmla="*/ 64 w 87"/>
                <a:gd name="T89" fmla="*/ 68 h 87"/>
                <a:gd name="T90" fmla="*/ 41 w 87"/>
                <a:gd name="T91" fmla="*/ 47 h 87"/>
                <a:gd name="T92" fmla="*/ 37 w 87"/>
                <a:gd name="T93" fmla="*/ 68 h 87"/>
                <a:gd name="T94" fmla="*/ 27 w 87"/>
                <a:gd name="T95" fmla="*/ 18 h 87"/>
                <a:gd name="T96" fmla="*/ 44 w 87"/>
                <a:gd name="T97" fmla="*/ 40 h 87"/>
                <a:gd name="T98" fmla="*/ 49 w 87"/>
                <a:gd name="T99" fmla="*/ 40 h 87"/>
                <a:gd name="T100" fmla="*/ 53 w 87"/>
                <a:gd name="T101" fmla="*/ 36 h 87"/>
                <a:gd name="T102" fmla="*/ 55 w 87"/>
                <a:gd name="T103" fmla="*/ 33 h 87"/>
                <a:gd name="T104" fmla="*/ 51 w 87"/>
                <a:gd name="T105" fmla="*/ 27 h 87"/>
                <a:gd name="T106" fmla="*/ 45 w 87"/>
                <a:gd name="T107" fmla="*/ 26 h 87"/>
                <a:gd name="T108" fmla="*/ 37 w 87"/>
                <a:gd name="T10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 h="87">
                  <a:moveTo>
                    <a:pt x="0" y="44"/>
                  </a:moveTo>
                  <a:lnTo>
                    <a:pt x="0" y="44"/>
                  </a:lnTo>
                  <a:lnTo>
                    <a:pt x="2" y="35"/>
                  </a:lnTo>
                  <a:lnTo>
                    <a:pt x="4" y="27"/>
                  </a:lnTo>
                  <a:lnTo>
                    <a:pt x="8" y="19"/>
                  </a:lnTo>
                  <a:lnTo>
                    <a:pt x="14" y="12"/>
                  </a:lnTo>
                  <a:lnTo>
                    <a:pt x="20" y="7"/>
                  </a:lnTo>
                  <a:lnTo>
                    <a:pt x="27" y="4"/>
                  </a:lnTo>
                  <a:lnTo>
                    <a:pt x="35" y="0"/>
                  </a:lnTo>
                  <a:lnTo>
                    <a:pt x="44" y="0"/>
                  </a:lnTo>
                  <a:lnTo>
                    <a:pt x="44" y="0"/>
                  </a:lnTo>
                  <a:lnTo>
                    <a:pt x="52" y="0"/>
                  </a:lnTo>
                  <a:lnTo>
                    <a:pt x="61" y="4"/>
                  </a:lnTo>
                  <a:lnTo>
                    <a:pt x="68" y="7"/>
                  </a:lnTo>
                  <a:lnTo>
                    <a:pt x="75" y="12"/>
                  </a:lnTo>
                  <a:lnTo>
                    <a:pt x="80" y="19"/>
                  </a:lnTo>
                  <a:lnTo>
                    <a:pt x="84" y="27"/>
                  </a:lnTo>
                  <a:lnTo>
                    <a:pt x="86" y="35"/>
                  </a:lnTo>
                  <a:lnTo>
                    <a:pt x="87" y="44"/>
                  </a:lnTo>
                  <a:lnTo>
                    <a:pt x="87" y="44"/>
                  </a:lnTo>
                  <a:lnTo>
                    <a:pt x="86" y="52"/>
                  </a:lnTo>
                  <a:lnTo>
                    <a:pt x="84" y="61"/>
                  </a:lnTo>
                  <a:lnTo>
                    <a:pt x="80" y="68"/>
                  </a:lnTo>
                  <a:lnTo>
                    <a:pt x="75" y="74"/>
                  </a:lnTo>
                  <a:lnTo>
                    <a:pt x="68" y="80"/>
                  </a:lnTo>
                  <a:lnTo>
                    <a:pt x="61" y="83"/>
                  </a:lnTo>
                  <a:lnTo>
                    <a:pt x="52" y="86"/>
                  </a:lnTo>
                  <a:lnTo>
                    <a:pt x="44" y="87"/>
                  </a:lnTo>
                  <a:lnTo>
                    <a:pt x="44" y="87"/>
                  </a:lnTo>
                  <a:lnTo>
                    <a:pt x="35" y="86"/>
                  </a:lnTo>
                  <a:lnTo>
                    <a:pt x="27" y="83"/>
                  </a:lnTo>
                  <a:lnTo>
                    <a:pt x="20" y="80"/>
                  </a:lnTo>
                  <a:lnTo>
                    <a:pt x="14" y="74"/>
                  </a:lnTo>
                  <a:lnTo>
                    <a:pt x="8" y="68"/>
                  </a:lnTo>
                  <a:lnTo>
                    <a:pt x="4" y="61"/>
                  </a:lnTo>
                  <a:lnTo>
                    <a:pt x="2" y="52"/>
                  </a:lnTo>
                  <a:lnTo>
                    <a:pt x="0" y="44"/>
                  </a:lnTo>
                  <a:lnTo>
                    <a:pt x="0" y="44"/>
                  </a:lnTo>
                  <a:close/>
                  <a:moveTo>
                    <a:pt x="76" y="44"/>
                  </a:moveTo>
                  <a:lnTo>
                    <a:pt x="76" y="44"/>
                  </a:lnTo>
                  <a:lnTo>
                    <a:pt x="76" y="36"/>
                  </a:lnTo>
                  <a:lnTo>
                    <a:pt x="74" y="29"/>
                  </a:lnTo>
                  <a:lnTo>
                    <a:pt x="72" y="23"/>
                  </a:lnTo>
                  <a:lnTo>
                    <a:pt x="67" y="18"/>
                  </a:lnTo>
                  <a:lnTo>
                    <a:pt x="62" y="13"/>
                  </a:lnTo>
                  <a:lnTo>
                    <a:pt x="57" y="11"/>
                  </a:lnTo>
                  <a:lnTo>
                    <a:pt x="51" y="9"/>
                  </a:lnTo>
                  <a:lnTo>
                    <a:pt x="44" y="9"/>
                  </a:lnTo>
                  <a:lnTo>
                    <a:pt x="44" y="9"/>
                  </a:lnTo>
                  <a:lnTo>
                    <a:pt x="38" y="9"/>
                  </a:lnTo>
                  <a:lnTo>
                    <a:pt x="31" y="11"/>
                  </a:lnTo>
                  <a:lnTo>
                    <a:pt x="26" y="13"/>
                  </a:lnTo>
                  <a:lnTo>
                    <a:pt x="21" y="18"/>
                  </a:lnTo>
                  <a:lnTo>
                    <a:pt x="16" y="23"/>
                  </a:lnTo>
                  <a:lnTo>
                    <a:pt x="14" y="29"/>
                  </a:lnTo>
                  <a:lnTo>
                    <a:pt x="11" y="36"/>
                  </a:lnTo>
                  <a:lnTo>
                    <a:pt x="11" y="44"/>
                  </a:lnTo>
                  <a:lnTo>
                    <a:pt x="11" y="44"/>
                  </a:lnTo>
                  <a:lnTo>
                    <a:pt x="11" y="51"/>
                  </a:lnTo>
                  <a:lnTo>
                    <a:pt x="14" y="57"/>
                  </a:lnTo>
                  <a:lnTo>
                    <a:pt x="16" y="63"/>
                  </a:lnTo>
                  <a:lnTo>
                    <a:pt x="21" y="69"/>
                  </a:lnTo>
                  <a:lnTo>
                    <a:pt x="26" y="73"/>
                  </a:lnTo>
                  <a:lnTo>
                    <a:pt x="31" y="76"/>
                  </a:lnTo>
                  <a:lnTo>
                    <a:pt x="38" y="77"/>
                  </a:lnTo>
                  <a:lnTo>
                    <a:pt x="44" y="79"/>
                  </a:lnTo>
                  <a:lnTo>
                    <a:pt x="44" y="79"/>
                  </a:lnTo>
                  <a:lnTo>
                    <a:pt x="51" y="77"/>
                  </a:lnTo>
                  <a:lnTo>
                    <a:pt x="57" y="76"/>
                  </a:lnTo>
                  <a:lnTo>
                    <a:pt x="62" y="73"/>
                  </a:lnTo>
                  <a:lnTo>
                    <a:pt x="67" y="69"/>
                  </a:lnTo>
                  <a:lnTo>
                    <a:pt x="72" y="63"/>
                  </a:lnTo>
                  <a:lnTo>
                    <a:pt x="74" y="57"/>
                  </a:lnTo>
                  <a:lnTo>
                    <a:pt x="76" y="51"/>
                  </a:lnTo>
                  <a:lnTo>
                    <a:pt x="76" y="44"/>
                  </a:lnTo>
                  <a:lnTo>
                    <a:pt x="76" y="44"/>
                  </a:lnTo>
                  <a:close/>
                  <a:moveTo>
                    <a:pt x="27" y="18"/>
                  </a:moveTo>
                  <a:lnTo>
                    <a:pt x="45" y="18"/>
                  </a:lnTo>
                  <a:lnTo>
                    <a:pt x="45" y="18"/>
                  </a:lnTo>
                  <a:lnTo>
                    <a:pt x="53" y="19"/>
                  </a:lnTo>
                  <a:lnTo>
                    <a:pt x="60" y="22"/>
                  </a:lnTo>
                  <a:lnTo>
                    <a:pt x="61" y="24"/>
                  </a:lnTo>
                  <a:lnTo>
                    <a:pt x="62" y="27"/>
                  </a:lnTo>
                  <a:lnTo>
                    <a:pt x="63" y="33"/>
                  </a:lnTo>
                  <a:lnTo>
                    <a:pt x="63" y="33"/>
                  </a:lnTo>
                  <a:lnTo>
                    <a:pt x="63" y="39"/>
                  </a:lnTo>
                  <a:lnTo>
                    <a:pt x="61" y="42"/>
                  </a:lnTo>
                  <a:lnTo>
                    <a:pt x="56" y="45"/>
                  </a:lnTo>
                  <a:lnTo>
                    <a:pt x="51" y="46"/>
                  </a:lnTo>
                  <a:lnTo>
                    <a:pt x="64" y="68"/>
                  </a:lnTo>
                  <a:lnTo>
                    <a:pt x="55" y="68"/>
                  </a:lnTo>
                  <a:lnTo>
                    <a:pt x="41" y="47"/>
                  </a:lnTo>
                  <a:lnTo>
                    <a:pt x="37" y="47"/>
                  </a:lnTo>
                  <a:lnTo>
                    <a:pt x="37" y="68"/>
                  </a:lnTo>
                  <a:lnTo>
                    <a:pt x="27" y="68"/>
                  </a:lnTo>
                  <a:lnTo>
                    <a:pt x="27" y="18"/>
                  </a:lnTo>
                  <a:close/>
                  <a:moveTo>
                    <a:pt x="37" y="40"/>
                  </a:moveTo>
                  <a:lnTo>
                    <a:pt x="44" y="40"/>
                  </a:lnTo>
                  <a:lnTo>
                    <a:pt x="44" y="40"/>
                  </a:lnTo>
                  <a:lnTo>
                    <a:pt x="49" y="40"/>
                  </a:lnTo>
                  <a:lnTo>
                    <a:pt x="51" y="39"/>
                  </a:lnTo>
                  <a:lnTo>
                    <a:pt x="53" y="36"/>
                  </a:lnTo>
                  <a:lnTo>
                    <a:pt x="55" y="33"/>
                  </a:lnTo>
                  <a:lnTo>
                    <a:pt x="55" y="33"/>
                  </a:lnTo>
                  <a:lnTo>
                    <a:pt x="53" y="29"/>
                  </a:lnTo>
                  <a:lnTo>
                    <a:pt x="51" y="27"/>
                  </a:lnTo>
                  <a:lnTo>
                    <a:pt x="49" y="26"/>
                  </a:lnTo>
                  <a:lnTo>
                    <a:pt x="45" y="26"/>
                  </a:lnTo>
                  <a:lnTo>
                    <a:pt x="37" y="26"/>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5410744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Micron Colors">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C1E80F5F-186E-C342-A492-262AAB8E20C8}"/>
              </a:ext>
            </a:extLst>
          </p:cNvPr>
          <p:cNvSpPr txBox="1"/>
          <p:nvPr userDrawn="1"/>
        </p:nvSpPr>
        <p:spPr>
          <a:xfrm>
            <a:off x="342900" y="633241"/>
            <a:ext cx="5288973" cy="1421928"/>
          </a:xfrm>
          <a:prstGeom prst="rect">
            <a:avLst/>
          </a:prstGeom>
          <a:noFill/>
        </p:spPr>
        <p:txBody>
          <a:bodyPr wrap="square" rtlCol="0">
            <a:spAutoFit/>
          </a:bodyPr>
          <a:lstStyle/>
          <a:p>
            <a:pPr>
              <a:lnSpc>
                <a:spcPct val="90000"/>
              </a:lnSpc>
            </a:pPr>
            <a:r>
              <a:rPr lang="en-US" sz="4800" b="1" spc="-300" dirty="0">
                <a:latin typeface="+mj-lt"/>
              </a:rPr>
              <a:t>Micron Brand </a:t>
            </a:r>
            <a:br>
              <a:rPr lang="en-US" sz="4800" b="1" spc="-300" dirty="0">
                <a:latin typeface="+mj-lt"/>
              </a:rPr>
            </a:br>
            <a:r>
              <a:rPr lang="en-US" sz="4800" b="1" spc="-300" dirty="0">
                <a:latin typeface="+mj-lt"/>
              </a:rPr>
              <a:t>3.1 Colors (RGB)</a:t>
            </a:r>
          </a:p>
        </p:txBody>
      </p:sp>
      <p:sp>
        <p:nvSpPr>
          <p:cNvPr id="8" name="Rectangle 7">
            <a:extLst>
              <a:ext uri="{FF2B5EF4-FFF2-40B4-BE49-F238E27FC236}">
                <a16:creationId xmlns:a16="http://schemas.microsoft.com/office/drawing/2014/main" id="{A327DB11-7E08-DC4E-A5E6-A58949ECBF88}"/>
              </a:ext>
            </a:extLst>
          </p:cNvPr>
          <p:cNvSpPr/>
          <p:nvPr userDrawn="1"/>
        </p:nvSpPr>
        <p:spPr>
          <a:xfrm>
            <a:off x="457200" y="2835387"/>
            <a:ext cx="1612317" cy="32931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Micron Blue</a:t>
            </a:r>
          </a:p>
          <a:p>
            <a:pPr algn="ctr"/>
            <a:r>
              <a:rPr lang="en-US" sz="1400" b="1" dirty="0">
                <a:latin typeface="+mn-lt"/>
                <a:ea typeface="Segoe UI" panose="020B0502040204020203" pitchFamily="34" charset="0"/>
                <a:cs typeface="Segoe UI" panose="020B0502040204020203" pitchFamily="34" charset="0"/>
              </a:rPr>
              <a:t>0-144-218</a:t>
            </a:r>
          </a:p>
        </p:txBody>
      </p:sp>
      <p:sp>
        <p:nvSpPr>
          <p:cNvPr id="9" name="Rectangle 8">
            <a:extLst>
              <a:ext uri="{FF2B5EF4-FFF2-40B4-BE49-F238E27FC236}">
                <a16:creationId xmlns:a16="http://schemas.microsoft.com/office/drawing/2014/main" id="{FF37BF19-3B79-4243-A59D-0C5EE0883FA7}"/>
              </a:ext>
            </a:extLst>
          </p:cNvPr>
          <p:cNvSpPr/>
          <p:nvPr userDrawn="1"/>
        </p:nvSpPr>
        <p:spPr>
          <a:xfrm>
            <a:off x="2175804" y="2835389"/>
            <a:ext cx="1612317" cy="3293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Rich Black</a:t>
            </a:r>
            <a:br>
              <a:rPr lang="en-US" sz="1400" dirty="0">
                <a:latin typeface="+mn-lt"/>
                <a:ea typeface="Segoe UI" panose="020B0502040204020203" pitchFamily="34" charset="0"/>
                <a:cs typeface="Segoe UI" panose="020B0502040204020203" pitchFamily="34" charset="0"/>
              </a:rPr>
            </a:br>
            <a:r>
              <a:rPr lang="en-US" sz="1400" b="1" dirty="0">
                <a:latin typeface="+mn-lt"/>
                <a:ea typeface="Segoe UI" panose="020B0502040204020203" pitchFamily="34" charset="0"/>
                <a:cs typeface="Segoe UI" panose="020B0502040204020203" pitchFamily="34" charset="0"/>
              </a:rPr>
              <a:t>0-0-0</a:t>
            </a:r>
          </a:p>
        </p:txBody>
      </p:sp>
      <p:sp>
        <p:nvSpPr>
          <p:cNvPr id="10" name="TextBox 9">
            <a:extLst>
              <a:ext uri="{FF2B5EF4-FFF2-40B4-BE49-F238E27FC236}">
                <a16:creationId xmlns:a16="http://schemas.microsoft.com/office/drawing/2014/main" id="{7A049427-3AFC-1745-94D5-5AE94C0480F9}"/>
              </a:ext>
            </a:extLst>
          </p:cNvPr>
          <p:cNvSpPr txBox="1"/>
          <p:nvPr userDrawn="1"/>
        </p:nvSpPr>
        <p:spPr>
          <a:xfrm>
            <a:off x="342900" y="2234214"/>
            <a:ext cx="5288973" cy="523220"/>
          </a:xfrm>
          <a:prstGeom prst="rect">
            <a:avLst/>
          </a:prstGeom>
          <a:noFill/>
        </p:spPr>
        <p:txBody>
          <a:bodyPr wrap="square" lIns="91440" rtlCol="0">
            <a:spAutoFit/>
          </a:bodyPr>
          <a:lstStyle/>
          <a:p>
            <a:pPr algn="l"/>
            <a:r>
              <a:rPr lang="en-US" sz="2800" b="1" spc="-150" baseline="0" dirty="0">
                <a:latin typeface="+mn-lt"/>
              </a:rPr>
              <a:t>Primary Colors</a:t>
            </a:r>
            <a:endParaRPr lang="en-US" sz="2800" b="1" spc="-150" dirty="0">
              <a:latin typeface="+mn-lt"/>
            </a:endParaRPr>
          </a:p>
        </p:txBody>
      </p:sp>
      <p:sp>
        <p:nvSpPr>
          <p:cNvPr id="11" name="Rectangle 10">
            <a:extLst>
              <a:ext uri="{FF2B5EF4-FFF2-40B4-BE49-F238E27FC236}">
                <a16:creationId xmlns:a16="http://schemas.microsoft.com/office/drawing/2014/main" id="{719383F5-A486-AE4D-91DC-3480624921BC}"/>
              </a:ext>
            </a:extLst>
          </p:cNvPr>
          <p:cNvSpPr/>
          <p:nvPr userDrawn="1"/>
        </p:nvSpPr>
        <p:spPr>
          <a:xfrm>
            <a:off x="3894408" y="2835389"/>
            <a:ext cx="1612317" cy="3293189"/>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n-lt"/>
                <a:ea typeface="Segoe UI" panose="020B0502040204020203" pitchFamily="34" charset="0"/>
                <a:cs typeface="Segoe UI" panose="020B0502040204020203" pitchFamily="34" charset="0"/>
              </a:rPr>
              <a:t>White</a:t>
            </a:r>
            <a:br>
              <a:rPr lang="en-US" sz="1400" dirty="0">
                <a:solidFill>
                  <a:schemeClr val="tx1"/>
                </a:solidFill>
                <a:latin typeface="+mn-lt"/>
                <a:ea typeface="Segoe UI" panose="020B0502040204020203" pitchFamily="34" charset="0"/>
                <a:cs typeface="Segoe UI" panose="020B0502040204020203" pitchFamily="34" charset="0"/>
              </a:rPr>
            </a:br>
            <a:r>
              <a:rPr lang="en-US" sz="1400" b="1" dirty="0">
                <a:solidFill>
                  <a:schemeClr val="tx1"/>
                </a:solidFill>
                <a:latin typeface="+mn-lt"/>
                <a:ea typeface="Segoe UI" panose="020B0502040204020203" pitchFamily="34" charset="0"/>
                <a:cs typeface="Segoe UI" panose="020B0502040204020203" pitchFamily="34" charset="0"/>
              </a:rPr>
              <a:t>255-255-255</a:t>
            </a:r>
          </a:p>
        </p:txBody>
      </p:sp>
      <p:sp>
        <p:nvSpPr>
          <p:cNvPr id="12" name="Rectangle 11">
            <a:extLst>
              <a:ext uri="{FF2B5EF4-FFF2-40B4-BE49-F238E27FC236}">
                <a16:creationId xmlns:a16="http://schemas.microsoft.com/office/drawing/2014/main" id="{45A42E86-2BA4-224D-857C-D0A4AC2857B5}"/>
              </a:ext>
            </a:extLst>
          </p:cNvPr>
          <p:cNvSpPr/>
          <p:nvPr userDrawn="1"/>
        </p:nvSpPr>
        <p:spPr>
          <a:xfrm>
            <a:off x="5994276" y="1002940"/>
            <a:ext cx="3859105" cy="276999"/>
          </a:xfrm>
          <a:prstGeom prst="rect">
            <a:avLst/>
          </a:prstGeom>
        </p:spPr>
        <p:txBody>
          <a:bodyPr wrap="square">
            <a:spAutoFit/>
          </a:bodyPr>
          <a:lstStyle/>
          <a:p>
            <a:pPr algn="l"/>
            <a:r>
              <a:rPr lang="en-US" sz="1200" dirty="0">
                <a:latin typeface="Arial" panose="020B0604020202020204" pitchFamily="34" charset="0"/>
                <a:cs typeface="Arial" panose="020B0604020202020204" pitchFamily="34" charset="0"/>
              </a:rPr>
              <a:t>Colors only to be used in charts and graphs.</a:t>
            </a:r>
          </a:p>
        </p:txBody>
      </p:sp>
      <p:sp>
        <p:nvSpPr>
          <p:cNvPr id="13" name="TextBox 12">
            <a:extLst>
              <a:ext uri="{FF2B5EF4-FFF2-40B4-BE49-F238E27FC236}">
                <a16:creationId xmlns:a16="http://schemas.microsoft.com/office/drawing/2014/main" id="{19AD1EC9-D556-3841-8302-63D48DECDC3A}"/>
              </a:ext>
            </a:extLst>
          </p:cNvPr>
          <p:cNvSpPr txBox="1"/>
          <p:nvPr userDrawn="1"/>
        </p:nvSpPr>
        <p:spPr>
          <a:xfrm>
            <a:off x="5994276" y="633241"/>
            <a:ext cx="3859105" cy="461664"/>
          </a:xfrm>
          <a:prstGeom prst="rect">
            <a:avLst/>
          </a:prstGeom>
          <a:noFill/>
        </p:spPr>
        <p:txBody>
          <a:bodyPr wrap="square" rtlCol="0">
            <a:spAutoFit/>
          </a:bodyPr>
          <a:lstStyle/>
          <a:p>
            <a:pPr algn="l"/>
            <a:r>
              <a:rPr lang="en-US" sz="2400" b="1" spc="-150" baseline="0" dirty="0">
                <a:latin typeface="+mn-lt"/>
              </a:rPr>
              <a:t>Charts &amp; Graphs Colors</a:t>
            </a:r>
            <a:endParaRPr lang="en-US" sz="2400" b="1" spc="-150" dirty="0">
              <a:latin typeface="+mn-lt"/>
            </a:endParaRPr>
          </a:p>
        </p:txBody>
      </p:sp>
      <p:sp>
        <p:nvSpPr>
          <p:cNvPr id="15" name="Rectangle 14">
            <a:extLst>
              <a:ext uri="{FF2B5EF4-FFF2-40B4-BE49-F238E27FC236}">
                <a16:creationId xmlns:a16="http://schemas.microsoft.com/office/drawing/2014/main" id="{3A862750-839C-E347-A88F-97EE969A4107}"/>
              </a:ext>
            </a:extLst>
          </p:cNvPr>
          <p:cNvSpPr/>
          <p:nvPr userDrawn="1"/>
        </p:nvSpPr>
        <p:spPr>
          <a:xfrm>
            <a:off x="6100385" y="5397058"/>
            <a:ext cx="1801368" cy="731520"/>
          </a:xfrm>
          <a:prstGeom prst="rect">
            <a:avLst/>
          </a:prstGeom>
          <a:solidFill>
            <a:srgbClr val="64A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Green SI</a:t>
            </a:r>
          </a:p>
          <a:p>
            <a:pPr algn="ctr"/>
            <a:r>
              <a:rPr lang="en-US" sz="1400" b="1" dirty="0">
                <a:latin typeface="+mn-lt"/>
                <a:ea typeface="Segoe UI" panose="020B0502040204020203" pitchFamily="34" charset="0"/>
                <a:cs typeface="Segoe UI" panose="020B0502040204020203" pitchFamily="34" charset="0"/>
              </a:rPr>
              <a:t>100-167-11</a:t>
            </a:r>
          </a:p>
        </p:txBody>
      </p:sp>
      <p:sp>
        <p:nvSpPr>
          <p:cNvPr id="16" name="Rectangle 15">
            <a:extLst>
              <a:ext uri="{FF2B5EF4-FFF2-40B4-BE49-F238E27FC236}">
                <a16:creationId xmlns:a16="http://schemas.microsoft.com/office/drawing/2014/main" id="{3221230B-3722-374E-AFCC-9295FCFBF233}"/>
              </a:ext>
            </a:extLst>
          </p:cNvPr>
          <p:cNvSpPr/>
          <p:nvPr userDrawn="1"/>
        </p:nvSpPr>
        <p:spPr>
          <a:xfrm>
            <a:off x="8015837" y="5397058"/>
            <a:ext cx="1801368" cy="731520"/>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Yellow SI</a:t>
            </a:r>
          </a:p>
          <a:p>
            <a:pPr algn="ctr"/>
            <a:r>
              <a:rPr lang="en-US" sz="1400" b="1" dirty="0">
                <a:latin typeface="+mn-lt"/>
                <a:ea typeface="Segoe UI" panose="020B0502040204020203" pitchFamily="34" charset="0"/>
                <a:cs typeface="Segoe UI" panose="020B0502040204020203" pitchFamily="34" charset="0"/>
              </a:rPr>
              <a:t>255-209-0</a:t>
            </a:r>
          </a:p>
        </p:txBody>
      </p:sp>
      <p:sp>
        <p:nvSpPr>
          <p:cNvPr id="17" name="Rectangle 16">
            <a:extLst>
              <a:ext uri="{FF2B5EF4-FFF2-40B4-BE49-F238E27FC236}">
                <a16:creationId xmlns:a16="http://schemas.microsoft.com/office/drawing/2014/main" id="{AD640990-C40E-8A4E-BF38-6F8A7F117F62}"/>
              </a:ext>
            </a:extLst>
          </p:cNvPr>
          <p:cNvSpPr/>
          <p:nvPr userDrawn="1"/>
        </p:nvSpPr>
        <p:spPr>
          <a:xfrm>
            <a:off x="9931289" y="5397058"/>
            <a:ext cx="1801368" cy="731520"/>
          </a:xfrm>
          <a:prstGeom prst="rect">
            <a:avLst/>
          </a:prstGeom>
          <a:solidFill>
            <a:srgbClr val="C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Red SI</a:t>
            </a:r>
          </a:p>
          <a:p>
            <a:pPr algn="ctr"/>
            <a:r>
              <a:rPr lang="en-US" sz="1400" b="1" dirty="0">
                <a:latin typeface="+mn-lt"/>
                <a:ea typeface="Segoe UI" panose="020B0502040204020203" pitchFamily="34" charset="0"/>
                <a:cs typeface="Segoe UI" panose="020B0502040204020203" pitchFamily="34" charset="0"/>
              </a:rPr>
              <a:t>192-13-30</a:t>
            </a:r>
          </a:p>
        </p:txBody>
      </p:sp>
      <p:sp>
        <p:nvSpPr>
          <p:cNvPr id="18" name="TextBox 17">
            <a:extLst>
              <a:ext uri="{FF2B5EF4-FFF2-40B4-BE49-F238E27FC236}">
                <a16:creationId xmlns:a16="http://schemas.microsoft.com/office/drawing/2014/main" id="{05A56250-F616-5C40-BA39-50BA3ABCF557}"/>
              </a:ext>
            </a:extLst>
          </p:cNvPr>
          <p:cNvSpPr txBox="1"/>
          <p:nvPr userDrawn="1"/>
        </p:nvSpPr>
        <p:spPr>
          <a:xfrm>
            <a:off x="5994276" y="4695791"/>
            <a:ext cx="3830531" cy="461665"/>
          </a:xfrm>
          <a:prstGeom prst="rect">
            <a:avLst/>
          </a:prstGeom>
          <a:noFill/>
        </p:spPr>
        <p:txBody>
          <a:bodyPr wrap="square" rtlCol="0">
            <a:spAutoFit/>
          </a:bodyPr>
          <a:lstStyle/>
          <a:p>
            <a:pPr algn="l"/>
            <a:r>
              <a:rPr lang="en-US" sz="2400" b="1" spc="-150" baseline="0" dirty="0">
                <a:latin typeface="+mn-lt"/>
              </a:rPr>
              <a:t>Status Colors</a:t>
            </a:r>
            <a:endParaRPr lang="en-US" sz="2400" b="1" spc="-150" dirty="0">
              <a:latin typeface="+mn-lt"/>
            </a:endParaRPr>
          </a:p>
        </p:txBody>
      </p:sp>
      <p:sp>
        <p:nvSpPr>
          <p:cNvPr id="19" name="Rectangle 18">
            <a:extLst>
              <a:ext uri="{FF2B5EF4-FFF2-40B4-BE49-F238E27FC236}">
                <a16:creationId xmlns:a16="http://schemas.microsoft.com/office/drawing/2014/main" id="{A601D4E9-F15D-B844-BADA-3277DF0DB203}"/>
              </a:ext>
            </a:extLst>
          </p:cNvPr>
          <p:cNvSpPr/>
          <p:nvPr userDrawn="1"/>
        </p:nvSpPr>
        <p:spPr>
          <a:xfrm>
            <a:off x="5994276" y="5055162"/>
            <a:ext cx="3830530" cy="276999"/>
          </a:xfrm>
          <a:prstGeom prst="rect">
            <a:avLst/>
          </a:prstGeom>
        </p:spPr>
        <p:txBody>
          <a:bodyPr wrap="square">
            <a:spAutoFit/>
          </a:bodyPr>
          <a:lstStyle/>
          <a:p>
            <a:pPr algn="l"/>
            <a:r>
              <a:rPr lang="en-US" sz="1200" dirty="0">
                <a:latin typeface="Arial" panose="020B0604020202020204" pitchFamily="34" charset="0"/>
                <a:cs typeface="Arial" panose="020B0604020202020204" pitchFamily="34" charset="0"/>
              </a:rPr>
              <a:t>Colors to be used only as status indicators. </a:t>
            </a:r>
          </a:p>
        </p:txBody>
      </p:sp>
      <p:sp>
        <p:nvSpPr>
          <p:cNvPr id="21" name="Rectangle 20">
            <a:extLst>
              <a:ext uri="{FF2B5EF4-FFF2-40B4-BE49-F238E27FC236}">
                <a16:creationId xmlns:a16="http://schemas.microsoft.com/office/drawing/2014/main" id="{3E963FA0-9C76-D24C-ACE5-A2EC1321100A}"/>
              </a:ext>
            </a:extLst>
          </p:cNvPr>
          <p:cNvSpPr/>
          <p:nvPr userDrawn="1"/>
        </p:nvSpPr>
        <p:spPr>
          <a:xfrm>
            <a:off x="6100385" y="1354898"/>
            <a:ext cx="1801530" cy="14974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Green A1</a:t>
            </a:r>
          </a:p>
          <a:p>
            <a:pPr algn="ctr"/>
            <a:r>
              <a:rPr lang="en-US" sz="1400" b="1" dirty="0">
                <a:latin typeface="+mn-lt"/>
                <a:ea typeface="Segoe UI" panose="020B0502040204020203" pitchFamily="34" charset="0"/>
                <a:cs typeface="Segoe UI" panose="020B0502040204020203" pitchFamily="34" charset="0"/>
              </a:rPr>
              <a:t>0-157-133</a:t>
            </a:r>
          </a:p>
        </p:txBody>
      </p:sp>
      <p:sp>
        <p:nvSpPr>
          <p:cNvPr id="22" name="Rectangle 21">
            <a:extLst>
              <a:ext uri="{FF2B5EF4-FFF2-40B4-BE49-F238E27FC236}">
                <a16:creationId xmlns:a16="http://schemas.microsoft.com/office/drawing/2014/main" id="{50212067-9B44-5C44-AADE-9BB3A386A2A7}"/>
              </a:ext>
            </a:extLst>
          </p:cNvPr>
          <p:cNvSpPr/>
          <p:nvPr userDrawn="1"/>
        </p:nvSpPr>
        <p:spPr>
          <a:xfrm>
            <a:off x="8015796" y="1354903"/>
            <a:ext cx="1801530" cy="14974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Purple A2</a:t>
            </a:r>
          </a:p>
          <a:p>
            <a:pPr algn="ctr"/>
            <a:r>
              <a:rPr lang="en-US" sz="1400" b="1" dirty="0">
                <a:latin typeface="+mn-lt"/>
                <a:ea typeface="Segoe UI" panose="020B0502040204020203" pitchFamily="34" charset="0"/>
                <a:cs typeface="Segoe UI" panose="020B0502040204020203" pitchFamily="34" charset="0"/>
              </a:rPr>
              <a:t>95-37-159</a:t>
            </a:r>
          </a:p>
        </p:txBody>
      </p:sp>
      <p:sp>
        <p:nvSpPr>
          <p:cNvPr id="23" name="Rectangle 22">
            <a:extLst>
              <a:ext uri="{FF2B5EF4-FFF2-40B4-BE49-F238E27FC236}">
                <a16:creationId xmlns:a16="http://schemas.microsoft.com/office/drawing/2014/main" id="{886B9642-9846-0B47-AE50-6EBC0D6EBB67}"/>
              </a:ext>
            </a:extLst>
          </p:cNvPr>
          <p:cNvSpPr/>
          <p:nvPr userDrawn="1"/>
        </p:nvSpPr>
        <p:spPr>
          <a:xfrm>
            <a:off x="9931208" y="1354897"/>
            <a:ext cx="1801530" cy="14974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Blue A3</a:t>
            </a:r>
          </a:p>
          <a:p>
            <a:pPr algn="ctr"/>
            <a:r>
              <a:rPr lang="en-US" sz="1400" b="1" dirty="0">
                <a:latin typeface="+mn-lt"/>
                <a:ea typeface="Segoe UI" panose="020B0502040204020203" pitchFamily="34" charset="0"/>
                <a:cs typeface="Segoe UI" panose="020B0502040204020203" pitchFamily="34" charset="0"/>
              </a:rPr>
              <a:t>113-197-232</a:t>
            </a:r>
          </a:p>
        </p:txBody>
      </p:sp>
      <p:sp>
        <p:nvSpPr>
          <p:cNvPr id="24" name="Rectangle 23">
            <a:extLst>
              <a:ext uri="{FF2B5EF4-FFF2-40B4-BE49-F238E27FC236}">
                <a16:creationId xmlns:a16="http://schemas.microsoft.com/office/drawing/2014/main" id="{A22B26A9-ACCD-BE4B-A9E5-6DD1BC3E544D}"/>
              </a:ext>
            </a:extLst>
          </p:cNvPr>
          <p:cNvSpPr/>
          <p:nvPr userDrawn="1"/>
        </p:nvSpPr>
        <p:spPr>
          <a:xfrm>
            <a:off x="6100385" y="2967338"/>
            <a:ext cx="1801530" cy="14974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Orange A4</a:t>
            </a:r>
          </a:p>
          <a:p>
            <a:pPr algn="ctr"/>
            <a:r>
              <a:rPr lang="en-US" sz="1400" b="1" dirty="0">
                <a:latin typeface="+mn-lt"/>
                <a:ea typeface="Segoe UI" panose="020B0502040204020203" pitchFamily="34" charset="0"/>
                <a:cs typeface="Segoe UI" panose="020B0502040204020203" pitchFamily="34" charset="0"/>
              </a:rPr>
              <a:t>255-143-28</a:t>
            </a:r>
          </a:p>
        </p:txBody>
      </p:sp>
      <p:sp>
        <p:nvSpPr>
          <p:cNvPr id="25" name="Rectangle 24">
            <a:extLst>
              <a:ext uri="{FF2B5EF4-FFF2-40B4-BE49-F238E27FC236}">
                <a16:creationId xmlns:a16="http://schemas.microsoft.com/office/drawing/2014/main" id="{7FDD356E-6C0F-F64A-AE77-E9D33C93DAEF}"/>
              </a:ext>
            </a:extLst>
          </p:cNvPr>
          <p:cNvSpPr/>
          <p:nvPr userDrawn="1"/>
        </p:nvSpPr>
        <p:spPr>
          <a:xfrm>
            <a:off x="8015796" y="2962906"/>
            <a:ext cx="1801530" cy="149742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Purple A5</a:t>
            </a:r>
          </a:p>
          <a:p>
            <a:pPr algn="ctr"/>
            <a:r>
              <a:rPr lang="en-US" sz="1400" b="1" dirty="0">
                <a:latin typeface="+mn-lt"/>
                <a:ea typeface="Segoe UI" panose="020B0502040204020203" pitchFamily="34" charset="0"/>
                <a:cs typeface="Segoe UI" panose="020B0502040204020203" pitchFamily="34" charset="0"/>
              </a:rPr>
              <a:t>187-41-187</a:t>
            </a:r>
          </a:p>
        </p:txBody>
      </p:sp>
      <p:sp>
        <p:nvSpPr>
          <p:cNvPr id="26" name="Rectangle 25">
            <a:extLst>
              <a:ext uri="{FF2B5EF4-FFF2-40B4-BE49-F238E27FC236}">
                <a16:creationId xmlns:a16="http://schemas.microsoft.com/office/drawing/2014/main" id="{FE60C1DC-37CC-8341-8FFE-11E230C8593C}"/>
              </a:ext>
            </a:extLst>
          </p:cNvPr>
          <p:cNvSpPr/>
          <p:nvPr userDrawn="1"/>
        </p:nvSpPr>
        <p:spPr>
          <a:xfrm>
            <a:off x="9931208" y="2962906"/>
            <a:ext cx="1801530" cy="1497424"/>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latin typeface="+mn-lt"/>
                <a:ea typeface="Segoe UI" panose="020B0502040204020203" pitchFamily="34" charset="0"/>
                <a:cs typeface="Segoe UI" panose="020B0502040204020203" pitchFamily="34" charset="0"/>
              </a:rPr>
              <a:t>Gray A6</a:t>
            </a:r>
          </a:p>
          <a:p>
            <a:pPr algn="ctr"/>
            <a:r>
              <a:rPr lang="en-US" sz="1400" b="1" dirty="0">
                <a:latin typeface="+mn-lt"/>
                <a:ea typeface="Segoe UI" panose="020B0502040204020203" pitchFamily="34" charset="0"/>
                <a:cs typeface="Segoe UI" panose="020B0502040204020203" pitchFamily="34" charset="0"/>
              </a:rPr>
              <a:t>127-127-127</a:t>
            </a:r>
          </a:p>
        </p:txBody>
      </p:sp>
      <p:sp>
        <p:nvSpPr>
          <p:cNvPr id="28" name="Slide Number Placeholder 4">
            <a:extLst>
              <a:ext uri="{FF2B5EF4-FFF2-40B4-BE49-F238E27FC236}">
                <a16:creationId xmlns:a16="http://schemas.microsoft.com/office/drawing/2014/main" id="{8B8CBA5A-A22E-1B4D-A097-6836568C000E}"/>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a:t>
            </a:fld>
            <a:endParaRPr lang="en-US" dirty="0"/>
          </a:p>
        </p:txBody>
      </p:sp>
      <p:sp>
        <p:nvSpPr>
          <p:cNvPr id="27" name="Date Placeholder 2">
            <a:extLst>
              <a:ext uri="{FF2B5EF4-FFF2-40B4-BE49-F238E27FC236}">
                <a16:creationId xmlns:a16="http://schemas.microsoft.com/office/drawing/2014/main" id="{C76EC60E-F928-EF48-A3B5-753D859A70F0}"/>
              </a:ext>
            </a:extLst>
          </p:cNvPr>
          <p:cNvSpPr>
            <a:spLocks noGrp="1"/>
          </p:cNvSpPr>
          <p:nvPr>
            <p:ph type="dt" sz="half" idx="10"/>
          </p:nvPr>
        </p:nvSpPr>
        <p:spPr>
          <a:xfrm>
            <a:off x="342900" y="6404030"/>
            <a:ext cx="1710155" cy="230832"/>
          </a:xfrm>
        </p:spPr>
        <p:txBody>
          <a:bodyPr/>
          <a:lstStyle/>
          <a:p>
            <a:fld id="{B8FDEC20-994C-6747-9500-226CB0C467E7}" type="datetime4">
              <a:rPr lang="en-US" smtClean="0"/>
              <a:t>April 26, 2021</a:t>
            </a:fld>
            <a:endParaRPr lang="en-US" dirty="0"/>
          </a:p>
        </p:txBody>
      </p:sp>
      <p:sp>
        <p:nvSpPr>
          <p:cNvPr id="29" name="Footer Placeholder 3">
            <a:extLst>
              <a:ext uri="{FF2B5EF4-FFF2-40B4-BE49-F238E27FC236}">
                <a16:creationId xmlns:a16="http://schemas.microsoft.com/office/drawing/2014/main" id="{E51DD0BF-1185-8F42-9983-3F4F34D47DF6}"/>
              </a:ext>
            </a:extLst>
          </p:cNvPr>
          <p:cNvSpPr>
            <a:spLocks noGrp="1"/>
          </p:cNvSpPr>
          <p:nvPr>
            <p:ph type="ftr" sz="quarter" idx="11"/>
          </p:nvPr>
        </p:nvSpPr>
        <p:spPr>
          <a:xfrm>
            <a:off x="3326675" y="6404030"/>
            <a:ext cx="5538650" cy="230832"/>
          </a:xfrm>
        </p:spPr>
        <p:txBody>
          <a:bodyPr/>
          <a:lstStyle/>
          <a:p>
            <a:r>
              <a:rPr lang="en-US"/>
              <a:t>Presentation Title</a:t>
            </a:r>
            <a:endParaRPr lang="en-US" dirty="0"/>
          </a:p>
        </p:txBody>
      </p:sp>
    </p:spTree>
    <p:extLst>
      <p:ext uri="{BB962C8B-B14F-4D97-AF65-F5344CB8AC3E}">
        <p14:creationId xmlns:p14="http://schemas.microsoft.com/office/powerpoint/2010/main" val="15934053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harts and Graphs Colors">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694ED323-23F3-C347-A954-40D2F68ED0BE}"/>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2B67D7D0-5308-F44E-9A40-7C751BF26C7B}"/>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BEE8D7B-0265-EC42-B3BA-48B7E6626152}"/>
              </a:ext>
            </a:extLst>
          </p:cNvPr>
          <p:cNvSpPr>
            <a:spLocks noGrp="1"/>
          </p:cNvSpPr>
          <p:nvPr>
            <p:ph type="sldNum" sz="quarter" idx="12"/>
          </p:nvPr>
        </p:nvSpPr>
        <p:spPr/>
        <p:txBody>
          <a:bodyPr/>
          <a:lstStyle/>
          <a:p>
            <a:fld id="{B7E7695C-FCF1-4AA0-9B93-7941FED13DC4}" type="slidenum">
              <a:rPr lang="en-US" smtClean="0"/>
              <a:pPr/>
              <a:t>‹#›</a:t>
            </a:fld>
            <a:endParaRPr lang="en-US" dirty="0"/>
          </a:p>
        </p:txBody>
      </p:sp>
      <p:graphicFrame>
        <p:nvGraphicFramePr>
          <p:cNvPr id="6" name="Chart 5">
            <a:extLst>
              <a:ext uri="{FF2B5EF4-FFF2-40B4-BE49-F238E27FC236}">
                <a16:creationId xmlns:a16="http://schemas.microsoft.com/office/drawing/2014/main" id="{41F7B4CE-64FD-FF42-8E92-0655F28D71CF}"/>
              </a:ext>
            </a:extLst>
          </p:cNvPr>
          <p:cNvGraphicFramePr/>
          <p:nvPr userDrawn="1">
            <p:extLst>
              <p:ext uri="{D42A27DB-BD31-4B8C-83A1-F6EECF244321}">
                <p14:modId xmlns:p14="http://schemas.microsoft.com/office/powerpoint/2010/main" val="146818602"/>
              </p:ext>
            </p:extLst>
          </p:nvPr>
        </p:nvGraphicFramePr>
        <p:xfrm>
          <a:off x="6200430" y="2471219"/>
          <a:ext cx="2627654" cy="276951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7" name="Chart 6">
            <a:extLst>
              <a:ext uri="{FF2B5EF4-FFF2-40B4-BE49-F238E27FC236}">
                <a16:creationId xmlns:a16="http://schemas.microsoft.com/office/drawing/2014/main" id="{6BC5CC92-2E50-2644-9565-4A7886198D40}"/>
              </a:ext>
            </a:extLst>
          </p:cNvPr>
          <p:cNvGraphicFramePr/>
          <p:nvPr userDrawn="1">
            <p:extLst>
              <p:ext uri="{D42A27DB-BD31-4B8C-83A1-F6EECF244321}">
                <p14:modId xmlns:p14="http://schemas.microsoft.com/office/powerpoint/2010/main" val="1215010865"/>
              </p:ext>
            </p:extLst>
          </p:nvPr>
        </p:nvGraphicFramePr>
        <p:xfrm>
          <a:off x="9113074" y="1462215"/>
          <a:ext cx="2621726" cy="3794996"/>
        </p:xfrm>
        <a:graphic>
          <a:graphicData uri="http://schemas.openxmlformats.org/drawingml/2006/chart">
            <c:chart xmlns:c="http://schemas.openxmlformats.org/drawingml/2006/chart" xmlns:r="http://schemas.openxmlformats.org/officeDocument/2006/relationships" r:id="rId3"/>
          </a:graphicData>
        </a:graphic>
      </p:graphicFrame>
      <p:sp>
        <p:nvSpPr>
          <p:cNvPr id="9" name="Rectangle 8">
            <a:extLst>
              <a:ext uri="{FF2B5EF4-FFF2-40B4-BE49-F238E27FC236}">
                <a16:creationId xmlns:a16="http://schemas.microsoft.com/office/drawing/2014/main" id="{551DE137-FD5D-F344-BC6C-5F5BB7942722}"/>
              </a:ext>
            </a:extLst>
          </p:cNvPr>
          <p:cNvSpPr/>
          <p:nvPr userDrawn="1"/>
        </p:nvSpPr>
        <p:spPr>
          <a:xfrm>
            <a:off x="457200" y="5613437"/>
            <a:ext cx="1763980" cy="53999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n-lt"/>
                <a:ea typeface="Segoe UI" panose="020B0502040204020203" pitchFamily="34" charset="0"/>
                <a:cs typeface="Segoe UI" panose="020B0502040204020203" pitchFamily="34" charset="0"/>
              </a:rPr>
              <a:t>Green A1</a:t>
            </a:r>
          </a:p>
          <a:p>
            <a:pPr algn="ctr"/>
            <a:r>
              <a:rPr lang="en-US" sz="1100" b="1" dirty="0">
                <a:latin typeface="+mn-lt"/>
                <a:ea typeface="Segoe UI" panose="020B0502040204020203" pitchFamily="34" charset="0"/>
                <a:cs typeface="Segoe UI" panose="020B0502040204020203" pitchFamily="34" charset="0"/>
              </a:rPr>
              <a:t>0-157-133</a:t>
            </a:r>
          </a:p>
        </p:txBody>
      </p:sp>
      <p:sp>
        <p:nvSpPr>
          <p:cNvPr id="10" name="Rectangle 9">
            <a:extLst>
              <a:ext uri="{FF2B5EF4-FFF2-40B4-BE49-F238E27FC236}">
                <a16:creationId xmlns:a16="http://schemas.microsoft.com/office/drawing/2014/main" id="{D6E746A0-11FA-F346-A793-312899D6DE4C}"/>
              </a:ext>
            </a:extLst>
          </p:cNvPr>
          <p:cNvSpPr/>
          <p:nvPr userDrawn="1"/>
        </p:nvSpPr>
        <p:spPr>
          <a:xfrm>
            <a:off x="2358906" y="5613437"/>
            <a:ext cx="1763980" cy="53999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n-lt"/>
                <a:ea typeface="Segoe UI" panose="020B0502040204020203" pitchFamily="34" charset="0"/>
                <a:cs typeface="Segoe UI" panose="020B0502040204020203" pitchFamily="34" charset="0"/>
              </a:rPr>
              <a:t>Purple A2</a:t>
            </a:r>
          </a:p>
          <a:p>
            <a:pPr algn="ctr"/>
            <a:r>
              <a:rPr lang="en-US" sz="1100" b="1" dirty="0">
                <a:latin typeface="+mn-lt"/>
                <a:ea typeface="Segoe UI" panose="020B0502040204020203" pitchFamily="34" charset="0"/>
                <a:cs typeface="Segoe UI" panose="020B0502040204020203" pitchFamily="34" charset="0"/>
              </a:rPr>
              <a:t>95-37-159</a:t>
            </a:r>
          </a:p>
        </p:txBody>
      </p:sp>
      <p:sp>
        <p:nvSpPr>
          <p:cNvPr id="11" name="Rectangle 10">
            <a:extLst>
              <a:ext uri="{FF2B5EF4-FFF2-40B4-BE49-F238E27FC236}">
                <a16:creationId xmlns:a16="http://schemas.microsoft.com/office/drawing/2014/main" id="{AF895D75-D7B4-2B4D-89D5-7E589AE916A1}"/>
              </a:ext>
            </a:extLst>
          </p:cNvPr>
          <p:cNvSpPr/>
          <p:nvPr userDrawn="1"/>
        </p:nvSpPr>
        <p:spPr>
          <a:xfrm>
            <a:off x="4260612" y="5613437"/>
            <a:ext cx="1763980" cy="53999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n-lt"/>
                <a:ea typeface="Segoe UI" panose="020B0502040204020203" pitchFamily="34" charset="0"/>
                <a:cs typeface="Segoe UI" panose="020B0502040204020203" pitchFamily="34" charset="0"/>
              </a:rPr>
              <a:t>Blue A3</a:t>
            </a:r>
          </a:p>
          <a:p>
            <a:pPr algn="ctr"/>
            <a:r>
              <a:rPr lang="en-US" sz="1100" b="1" dirty="0">
                <a:latin typeface="+mn-lt"/>
                <a:ea typeface="Segoe UI" panose="020B0502040204020203" pitchFamily="34" charset="0"/>
                <a:cs typeface="Segoe UI" panose="020B0502040204020203" pitchFamily="34" charset="0"/>
              </a:rPr>
              <a:t>113-197-232</a:t>
            </a:r>
          </a:p>
        </p:txBody>
      </p:sp>
      <p:sp>
        <p:nvSpPr>
          <p:cNvPr id="12" name="Rectangle 11">
            <a:extLst>
              <a:ext uri="{FF2B5EF4-FFF2-40B4-BE49-F238E27FC236}">
                <a16:creationId xmlns:a16="http://schemas.microsoft.com/office/drawing/2014/main" id="{FB4DCCDD-E3CB-6E45-BFCF-48856D01594B}"/>
              </a:ext>
            </a:extLst>
          </p:cNvPr>
          <p:cNvSpPr/>
          <p:nvPr userDrawn="1"/>
        </p:nvSpPr>
        <p:spPr>
          <a:xfrm>
            <a:off x="6162318" y="5613437"/>
            <a:ext cx="1763980" cy="53999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n-lt"/>
                <a:ea typeface="Segoe UI" panose="020B0502040204020203" pitchFamily="34" charset="0"/>
                <a:cs typeface="Segoe UI" panose="020B0502040204020203" pitchFamily="34" charset="0"/>
              </a:rPr>
              <a:t>Orange A4</a:t>
            </a:r>
          </a:p>
          <a:p>
            <a:pPr algn="ctr"/>
            <a:r>
              <a:rPr lang="en-US" sz="1100" b="1" dirty="0">
                <a:latin typeface="+mn-lt"/>
                <a:ea typeface="Segoe UI" panose="020B0502040204020203" pitchFamily="34" charset="0"/>
                <a:cs typeface="Segoe UI" panose="020B0502040204020203" pitchFamily="34" charset="0"/>
              </a:rPr>
              <a:t>255-143-28</a:t>
            </a:r>
          </a:p>
        </p:txBody>
      </p:sp>
      <p:sp>
        <p:nvSpPr>
          <p:cNvPr id="13" name="Rectangle 12">
            <a:extLst>
              <a:ext uri="{FF2B5EF4-FFF2-40B4-BE49-F238E27FC236}">
                <a16:creationId xmlns:a16="http://schemas.microsoft.com/office/drawing/2014/main" id="{9C5C7968-C36A-344E-A8EF-8831AC8BFC99}"/>
              </a:ext>
            </a:extLst>
          </p:cNvPr>
          <p:cNvSpPr/>
          <p:nvPr userDrawn="1"/>
        </p:nvSpPr>
        <p:spPr>
          <a:xfrm>
            <a:off x="8064024" y="5613437"/>
            <a:ext cx="1763980" cy="53999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n-lt"/>
                <a:ea typeface="Segoe UI" panose="020B0502040204020203" pitchFamily="34" charset="0"/>
                <a:cs typeface="Segoe UI" panose="020B0502040204020203" pitchFamily="34" charset="0"/>
              </a:rPr>
              <a:t>Purple A5</a:t>
            </a:r>
          </a:p>
          <a:p>
            <a:pPr algn="ctr"/>
            <a:r>
              <a:rPr lang="en-US" sz="1100" b="1" dirty="0">
                <a:latin typeface="+mn-lt"/>
                <a:ea typeface="Segoe UI" panose="020B0502040204020203" pitchFamily="34" charset="0"/>
                <a:cs typeface="Segoe UI" panose="020B0502040204020203" pitchFamily="34" charset="0"/>
              </a:rPr>
              <a:t>187-41-187</a:t>
            </a:r>
          </a:p>
        </p:txBody>
      </p:sp>
      <p:sp>
        <p:nvSpPr>
          <p:cNvPr id="14" name="Rectangle 13">
            <a:extLst>
              <a:ext uri="{FF2B5EF4-FFF2-40B4-BE49-F238E27FC236}">
                <a16:creationId xmlns:a16="http://schemas.microsoft.com/office/drawing/2014/main" id="{1EF8CD26-935E-A448-940E-68155E22CD27}"/>
              </a:ext>
            </a:extLst>
          </p:cNvPr>
          <p:cNvSpPr/>
          <p:nvPr userDrawn="1"/>
        </p:nvSpPr>
        <p:spPr>
          <a:xfrm>
            <a:off x="9965732" y="5613437"/>
            <a:ext cx="1763980" cy="53999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latin typeface="+mn-lt"/>
                <a:ea typeface="Segoe UI" panose="020B0502040204020203" pitchFamily="34" charset="0"/>
                <a:cs typeface="Segoe UI" panose="020B0502040204020203" pitchFamily="34" charset="0"/>
              </a:rPr>
              <a:t>Gray A6</a:t>
            </a:r>
          </a:p>
          <a:p>
            <a:pPr algn="ctr"/>
            <a:r>
              <a:rPr lang="en-US" sz="1100" b="1" dirty="0">
                <a:latin typeface="+mn-lt"/>
                <a:ea typeface="Segoe UI" panose="020B0502040204020203" pitchFamily="34" charset="0"/>
                <a:cs typeface="Segoe UI" panose="020B0502040204020203" pitchFamily="34" charset="0"/>
              </a:rPr>
              <a:t>127-127-127</a:t>
            </a:r>
          </a:p>
        </p:txBody>
      </p:sp>
      <p:sp>
        <p:nvSpPr>
          <p:cNvPr id="19" name="TextBox 18">
            <a:extLst>
              <a:ext uri="{FF2B5EF4-FFF2-40B4-BE49-F238E27FC236}">
                <a16:creationId xmlns:a16="http://schemas.microsoft.com/office/drawing/2014/main" id="{FE9A44FA-7D60-B647-AAD8-E73AC6D4B681}"/>
              </a:ext>
            </a:extLst>
          </p:cNvPr>
          <p:cNvSpPr txBox="1"/>
          <p:nvPr userDrawn="1"/>
        </p:nvSpPr>
        <p:spPr>
          <a:xfrm>
            <a:off x="342901" y="1410437"/>
            <a:ext cx="5456538" cy="3529171"/>
          </a:xfrm>
          <a:prstGeom prst="rect">
            <a:avLst/>
          </a:prstGeom>
          <a:noFill/>
        </p:spPr>
        <p:txBody>
          <a:bodyPr wrap="square" rtlCol="0">
            <a:spAutoFit/>
          </a:bodyPr>
          <a:lstStyle/>
          <a:p>
            <a:pPr marL="182880" indent="-182880">
              <a:spcAft>
                <a:spcPts val="800"/>
              </a:spcAft>
              <a:buSzPct val="75000"/>
              <a:buFont typeface="Wingdings" pitchFamily="2" charset="2"/>
              <a:buChar char="§"/>
            </a:pPr>
            <a:r>
              <a:rPr lang="en-US" sz="1600" dirty="0"/>
              <a:t>All charts and graphs will be filled with the brand approved charts and graphs colors</a:t>
            </a:r>
          </a:p>
          <a:p>
            <a:pPr marL="182880" indent="-182880">
              <a:spcAft>
                <a:spcPts val="800"/>
              </a:spcAft>
              <a:buSzPct val="75000"/>
              <a:buFont typeface="Wingdings" pitchFamily="2" charset="2"/>
              <a:buChar char="§"/>
            </a:pPr>
            <a:r>
              <a:rPr lang="en-US" sz="1600" dirty="0"/>
              <a:t>Select “Use Destination Theme” when copying charts from Excel into PowerPoint</a:t>
            </a:r>
          </a:p>
          <a:p>
            <a:pPr marL="182880" indent="-182880">
              <a:spcAft>
                <a:spcPts val="0"/>
              </a:spcAft>
              <a:buSzPct val="75000"/>
              <a:buFont typeface="Wingdings" pitchFamily="2" charset="2"/>
              <a:buChar char="§"/>
            </a:pPr>
            <a:r>
              <a:rPr lang="en-US" sz="1600" dirty="0"/>
              <a:t>Importing the Micron Theme into Excel:</a:t>
            </a:r>
          </a:p>
          <a:p>
            <a:pPr marL="365760" marR="0" lvl="1" indent="-182880" algn="l" defTabSz="914400" rtl="0" eaLnBrk="1" fontAlgn="auto" latinLnBrk="0" hangingPunct="1">
              <a:lnSpc>
                <a:spcPct val="100000"/>
              </a:lnSpc>
              <a:spcBef>
                <a:spcPts val="0"/>
              </a:spcBef>
              <a:spcAft>
                <a:spcPts val="0"/>
              </a:spcAft>
              <a:buClrTx/>
              <a:buSzPct val="100000"/>
              <a:buFont typeface="System Font Regular"/>
              <a:buChar char="‒"/>
              <a:tabLst/>
              <a:defRPr/>
            </a:pPr>
            <a:r>
              <a:rPr lang="en-US" sz="1400" dirty="0"/>
              <a:t>Choose File | Save as and select "Office Theme (*.THMX)" from the save as type dropdown.</a:t>
            </a:r>
          </a:p>
          <a:p>
            <a:pPr marL="365760" marR="0" lvl="1" indent="-182880" algn="l" defTabSz="914400" rtl="0" eaLnBrk="1" fontAlgn="auto" latinLnBrk="0" hangingPunct="1">
              <a:lnSpc>
                <a:spcPct val="100000"/>
              </a:lnSpc>
              <a:spcBef>
                <a:spcPts val="0"/>
              </a:spcBef>
              <a:spcAft>
                <a:spcPts val="0"/>
              </a:spcAft>
              <a:buClrTx/>
              <a:buSzPct val="100000"/>
              <a:buFont typeface="System Font Regular"/>
              <a:buChar char="‒"/>
              <a:tabLst/>
              <a:defRPr/>
            </a:pPr>
            <a:r>
              <a:rPr lang="en-US" sz="1400" dirty="0"/>
              <a:t>PPT should take you to the appropriate folder. If it doesn't, then save the file here: C:\Documents and Settings\</a:t>
            </a:r>
            <a:r>
              <a:rPr lang="en-US" sz="1400" dirty="0" err="1"/>
              <a:t>UserName</a:t>
            </a:r>
            <a:r>
              <a:rPr lang="en-US" sz="1400" dirty="0"/>
              <a:t>\</a:t>
            </a:r>
            <a:r>
              <a:rPr lang="en-US" sz="1400" dirty="0" err="1"/>
              <a:t>ApplicationData</a:t>
            </a:r>
            <a:r>
              <a:rPr lang="en-US" sz="1400" dirty="0"/>
              <a:t>\Microsoft\Templates\Document Themes</a:t>
            </a:r>
          </a:p>
          <a:p>
            <a:pPr marL="365760" marR="0" lvl="1" indent="-182880" algn="l" defTabSz="914400" rtl="0" eaLnBrk="1" fontAlgn="auto" latinLnBrk="0" hangingPunct="1">
              <a:lnSpc>
                <a:spcPct val="100000"/>
              </a:lnSpc>
              <a:spcBef>
                <a:spcPts val="0"/>
              </a:spcBef>
              <a:spcAft>
                <a:spcPts val="0"/>
              </a:spcAft>
              <a:buClrTx/>
              <a:buSzPct val="100000"/>
              <a:buFont typeface="System Font Regular"/>
              <a:buChar char="‒"/>
              <a:tabLst/>
              <a:defRPr/>
            </a:pPr>
            <a:r>
              <a:rPr lang="en-US" sz="1400" dirty="0"/>
              <a:t>In Excel, go to Page Layout and click the Themes button. Your theme will show up there.</a:t>
            </a:r>
          </a:p>
          <a:p>
            <a:pPr marL="182880" indent="-182880">
              <a:spcAft>
                <a:spcPts val="1200"/>
              </a:spcAft>
              <a:buSzPct val="75000"/>
              <a:buFont typeface="Wingdings" pitchFamily="2" charset="2"/>
              <a:buChar char="§"/>
            </a:pPr>
            <a:endParaRPr lang="en-US" dirty="0"/>
          </a:p>
        </p:txBody>
      </p:sp>
      <p:sp>
        <p:nvSpPr>
          <p:cNvPr id="20" name="TextBox 19">
            <a:extLst>
              <a:ext uri="{FF2B5EF4-FFF2-40B4-BE49-F238E27FC236}">
                <a16:creationId xmlns:a16="http://schemas.microsoft.com/office/drawing/2014/main" id="{94F42A57-723C-B44E-9834-4E6F448509BF}"/>
              </a:ext>
            </a:extLst>
          </p:cNvPr>
          <p:cNvSpPr txBox="1"/>
          <p:nvPr userDrawn="1"/>
        </p:nvSpPr>
        <p:spPr>
          <a:xfrm>
            <a:off x="6189414" y="1468007"/>
            <a:ext cx="2627654" cy="353943"/>
          </a:xfrm>
          <a:prstGeom prst="rect">
            <a:avLst/>
          </a:prstGeom>
          <a:solidFill>
            <a:schemeClr val="accent6">
              <a:lumMod val="20000"/>
              <a:lumOff val="80000"/>
            </a:schemeClr>
          </a:solidFill>
        </p:spPr>
        <p:txBody>
          <a:bodyPr wrap="square" lIns="91440" tIns="91440" rIns="91440" bIns="91440" rtlCol="0">
            <a:spAutoFit/>
          </a:bodyPr>
          <a:lstStyle/>
          <a:p>
            <a:r>
              <a:rPr lang="en-US" sz="1100" b="1" dirty="0"/>
              <a:t>Sample 1</a:t>
            </a:r>
          </a:p>
        </p:txBody>
      </p:sp>
      <p:sp>
        <p:nvSpPr>
          <p:cNvPr id="22" name="Title 1">
            <a:extLst>
              <a:ext uri="{FF2B5EF4-FFF2-40B4-BE49-F238E27FC236}">
                <a16:creationId xmlns:a16="http://schemas.microsoft.com/office/drawing/2014/main" id="{B7F2ADE7-3CB9-D948-8553-96BF73DD4503}"/>
              </a:ext>
            </a:extLst>
          </p:cNvPr>
          <p:cNvSpPr txBox="1">
            <a:spLocks/>
          </p:cNvSpPr>
          <p:nvPr userDrawn="1"/>
        </p:nvSpPr>
        <p:spPr>
          <a:xfrm>
            <a:off x="342900" y="457200"/>
            <a:ext cx="11506200" cy="590931"/>
          </a:xfrm>
          <a:prstGeom prst="rect">
            <a:avLst/>
          </a:prstGeom>
        </p:spPr>
        <p:txBody>
          <a:bodyPr vert="horz" lIns="91440" tIns="45720" rIns="91440" bIns="45720" rtlCol="0" anchor="t">
            <a:spAutoFit/>
          </a:bodyPr>
          <a:lstStyle>
            <a:lvl1pPr algn="l" defTabSz="914400" rtl="0" eaLnBrk="1" latinLnBrk="0" hangingPunct="1">
              <a:lnSpc>
                <a:spcPct val="90000"/>
              </a:lnSpc>
              <a:spcBef>
                <a:spcPct val="0"/>
              </a:spcBef>
              <a:buNone/>
              <a:defRPr sz="3600" b="1" kern="1200" spc="-100" baseline="0">
                <a:solidFill>
                  <a:srgbClr val="000000"/>
                </a:solidFill>
                <a:latin typeface="+mj-lt"/>
                <a:ea typeface="+mj-ea"/>
                <a:cs typeface="+mj-cs"/>
              </a:defRPr>
            </a:lvl1pPr>
          </a:lstStyle>
          <a:p>
            <a:r>
              <a:rPr lang="en-US" dirty="0"/>
              <a:t>Using Charts &amp; Graphs Colors</a:t>
            </a:r>
          </a:p>
        </p:txBody>
      </p:sp>
      <p:sp>
        <p:nvSpPr>
          <p:cNvPr id="18" name="TextBox 17">
            <a:extLst>
              <a:ext uri="{FF2B5EF4-FFF2-40B4-BE49-F238E27FC236}">
                <a16:creationId xmlns:a16="http://schemas.microsoft.com/office/drawing/2014/main" id="{9FCC44C4-47E6-3D45-BC04-58541724DB5B}"/>
              </a:ext>
            </a:extLst>
          </p:cNvPr>
          <p:cNvSpPr txBox="1"/>
          <p:nvPr userDrawn="1"/>
        </p:nvSpPr>
        <p:spPr>
          <a:xfrm>
            <a:off x="9102058" y="1468007"/>
            <a:ext cx="2627654" cy="353943"/>
          </a:xfrm>
          <a:prstGeom prst="rect">
            <a:avLst/>
          </a:prstGeom>
          <a:solidFill>
            <a:schemeClr val="accent6">
              <a:lumMod val="20000"/>
              <a:lumOff val="80000"/>
            </a:schemeClr>
          </a:solidFill>
        </p:spPr>
        <p:txBody>
          <a:bodyPr wrap="square" lIns="91440" tIns="91440" rIns="91440" bIns="91440" rtlCol="0">
            <a:spAutoFit/>
          </a:bodyPr>
          <a:lstStyle/>
          <a:p>
            <a:r>
              <a:rPr lang="en-US" sz="1100" b="1" dirty="0"/>
              <a:t>Sample 2</a:t>
            </a:r>
          </a:p>
        </p:txBody>
      </p:sp>
    </p:spTree>
    <p:extLst>
      <p:ext uri="{BB962C8B-B14F-4D97-AF65-F5344CB8AC3E}">
        <p14:creationId xmlns:p14="http://schemas.microsoft.com/office/powerpoint/2010/main" val="34076821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rizontal Blue Bar with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513A1A-4369-F343-B99B-DF97DCD6FDCD}"/>
              </a:ext>
            </a:extLst>
          </p:cNvPr>
          <p:cNvSpPr/>
          <p:nvPr userDrawn="1"/>
        </p:nvSpPr>
        <p:spPr>
          <a:xfrm>
            <a:off x="0" y="0"/>
            <a:ext cx="12192000" cy="1729563"/>
          </a:xfrm>
          <a:prstGeom prst="rect">
            <a:avLst/>
          </a:prstGeom>
          <a:solidFill>
            <a:schemeClr val="tx2"/>
          </a:solidFill>
          <a:ln>
            <a:noFill/>
          </a:ln>
          <a:effectLst>
            <a:outerShdw blurRad="38100" dist="127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E4D16C-2748-A948-B110-E0CDA971C08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BCD73EAD-0668-0F4C-9B46-AF2D1C89376F}"/>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6E78CC5C-F9EB-0C45-82B1-1F7E2177171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8F63BDC-C4F9-CD42-919B-A578B576E2A6}"/>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
        <p:nvSpPr>
          <p:cNvPr id="6" name="Text Placeholder 6">
            <a:extLst>
              <a:ext uri="{FF2B5EF4-FFF2-40B4-BE49-F238E27FC236}">
                <a16:creationId xmlns:a16="http://schemas.microsoft.com/office/drawing/2014/main" id="{2E24E6A9-31BE-DE41-9030-1FDC7222F6B1}"/>
              </a:ext>
            </a:extLst>
          </p:cNvPr>
          <p:cNvSpPr>
            <a:spLocks noGrp="1"/>
          </p:cNvSpPr>
          <p:nvPr>
            <p:ph type="body" sz="quarter" idx="13" hasCustomPrompt="1"/>
          </p:nvPr>
        </p:nvSpPr>
        <p:spPr>
          <a:xfrm>
            <a:off x="344424" y="1061615"/>
            <a:ext cx="11503152" cy="400110"/>
          </a:xfrm>
          <a:prstGeom prst="rect">
            <a:avLst/>
          </a:prstGeom>
        </p:spPr>
        <p:txBody>
          <a:bodyPr>
            <a:spAutoFit/>
          </a:bodyPr>
          <a:lstStyle>
            <a:lvl1pPr marL="0" indent="0">
              <a:buNone/>
              <a:defRPr sz="2000" b="0" spc="0" baseline="0">
                <a:solidFill>
                  <a:schemeClr val="bg1"/>
                </a:solidFill>
              </a:defRPr>
            </a:lvl1pPr>
          </a:lstStyle>
          <a:p>
            <a:pPr lvl="0"/>
            <a:r>
              <a:rPr lang="en-US" dirty="0"/>
              <a:t>Click to add subtitle</a:t>
            </a:r>
          </a:p>
        </p:txBody>
      </p:sp>
      <p:sp>
        <p:nvSpPr>
          <p:cNvPr id="8" name="Content Placeholder 14">
            <a:extLst>
              <a:ext uri="{FF2B5EF4-FFF2-40B4-BE49-F238E27FC236}">
                <a16:creationId xmlns:a16="http://schemas.microsoft.com/office/drawing/2014/main" id="{46F7DDA2-3D83-3941-8ED7-50083666B1C6}"/>
              </a:ext>
            </a:extLst>
          </p:cNvPr>
          <p:cNvSpPr>
            <a:spLocks noGrp="1"/>
          </p:cNvSpPr>
          <p:nvPr>
            <p:ph sz="quarter" idx="29"/>
          </p:nvPr>
        </p:nvSpPr>
        <p:spPr>
          <a:xfrm>
            <a:off x="342900" y="1884969"/>
            <a:ext cx="11506200" cy="40514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2">
            <a:extLst>
              <a:ext uri="{FF2B5EF4-FFF2-40B4-BE49-F238E27FC236}">
                <a16:creationId xmlns:a16="http://schemas.microsoft.com/office/drawing/2014/main" id="{DC5DEE7D-0C2D-E944-9FDE-14C13E92B949}"/>
              </a:ext>
            </a:extLst>
          </p:cNvPr>
          <p:cNvSpPr>
            <a:spLocks noGrp="1"/>
          </p:cNvSpPr>
          <p:nvPr>
            <p:ph type="body" sz="quarter" idx="27"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Tree>
    <p:extLst>
      <p:ext uri="{BB962C8B-B14F-4D97-AF65-F5344CB8AC3E}">
        <p14:creationId xmlns:p14="http://schemas.microsoft.com/office/powerpoint/2010/main" val="2878594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Horizontal Blue Bar with 2 Column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513A1A-4369-F343-B99B-DF97DCD6FDCD}"/>
              </a:ext>
            </a:extLst>
          </p:cNvPr>
          <p:cNvSpPr/>
          <p:nvPr userDrawn="1"/>
        </p:nvSpPr>
        <p:spPr>
          <a:xfrm>
            <a:off x="0" y="0"/>
            <a:ext cx="12192000" cy="1729563"/>
          </a:xfrm>
          <a:prstGeom prst="rect">
            <a:avLst/>
          </a:prstGeom>
          <a:solidFill>
            <a:schemeClr val="tx2"/>
          </a:solidFill>
          <a:ln>
            <a:noFill/>
          </a:ln>
          <a:effectLst>
            <a:outerShdw blurRad="38100" dist="127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E4D16C-2748-A948-B110-E0CDA971C08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BCD73EAD-0668-0F4C-9B46-AF2D1C89376F}"/>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6E78CC5C-F9EB-0C45-82B1-1F7E2177171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8F63BDC-C4F9-CD42-919B-A578B576E2A6}"/>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
        <p:nvSpPr>
          <p:cNvPr id="6" name="Text Placeholder 6">
            <a:extLst>
              <a:ext uri="{FF2B5EF4-FFF2-40B4-BE49-F238E27FC236}">
                <a16:creationId xmlns:a16="http://schemas.microsoft.com/office/drawing/2014/main" id="{2E24E6A9-31BE-DE41-9030-1FDC7222F6B1}"/>
              </a:ext>
            </a:extLst>
          </p:cNvPr>
          <p:cNvSpPr>
            <a:spLocks noGrp="1"/>
          </p:cNvSpPr>
          <p:nvPr>
            <p:ph type="body" sz="quarter" idx="13" hasCustomPrompt="1"/>
          </p:nvPr>
        </p:nvSpPr>
        <p:spPr>
          <a:xfrm>
            <a:off x="344424" y="1061615"/>
            <a:ext cx="11503152" cy="400110"/>
          </a:xfrm>
          <a:prstGeom prst="rect">
            <a:avLst/>
          </a:prstGeom>
        </p:spPr>
        <p:txBody>
          <a:bodyPr>
            <a:spAutoFit/>
          </a:bodyPr>
          <a:lstStyle>
            <a:lvl1pPr marL="0" indent="0">
              <a:buNone/>
              <a:defRPr sz="2000" b="0" spc="0" baseline="0">
                <a:solidFill>
                  <a:schemeClr val="bg1"/>
                </a:solidFill>
              </a:defRPr>
            </a:lvl1pPr>
          </a:lstStyle>
          <a:p>
            <a:pPr lvl="0"/>
            <a:r>
              <a:rPr lang="en-US" dirty="0"/>
              <a:t>Click to add subtitle</a:t>
            </a:r>
          </a:p>
        </p:txBody>
      </p:sp>
      <p:sp>
        <p:nvSpPr>
          <p:cNvPr id="11" name="Content Placeholder 14">
            <a:extLst>
              <a:ext uri="{FF2B5EF4-FFF2-40B4-BE49-F238E27FC236}">
                <a16:creationId xmlns:a16="http://schemas.microsoft.com/office/drawing/2014/main" id="{E446D9BF-1A95-E345-80B0-56400F463FD2}"/>
              </a:ext>
            </a:extLst>
          </p:cNvPr>
          <p:cNvSpPr>
            <a:spLocks noGrp="1"/>
          </p:cNvSpPr>
          <p:nvPr>
            <p:ph sz="quarter" idx="29"/>
          </p:nvPr>
        </p:nvSpPr>
        <p:spPr>
          <a:xfrm>
            <a:off x="342900" y="1884969"/>
            <a:ext cx="5681726" cy="40514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14">
            <a:extLst>
              <a:ext uri="{FF2B5EF4-FFF2-40B4-BE49-F238E27FC236}">
                <a16:creationId xmlns:a16="http://schemas.microsoft.com/office/drawing/2014/main" id="{EB94839D-7A84-0943-99A0-766CCE48B89F}"/>
              </a:ext>
            </a:extLst>
          </p:cNvPr>
          <p:cNvSpPr>
            <a:spLocks noGrp="1"/>
          </p:cNvSpPr>
          <p:nvPr>
            <p:ph sz="quarter" idx="30"/>
          </p:nvPr>
        </p:nvSpPr>
        <p:spPr>
          <a:xfrm>
            <a:off x="6167376" y="1884969"/>
            <a:ext cx="5681726" cy="40514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a16="http://schemas.microsoft.com/office/drawing/2014/main" id="{EADC15C4-E1A0-894F-BBFC-BA939F703096}"/>
              </a:ext>
            </a:extLst>
          </p:cNvPr>
          <p:cNvSpPr>
            <a:spLocks noGrp="1"/>
          </p:cNvSpPr>
          <p:nvPr>
            <p:ph type="body" sz="quarter" idx="27"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Tree>
    <p:extLst>
      <p:ext uri="{BB962C8B-B14F-4D97-AF65-F5344CB8AC3E}">
        <p14:creationId xmlns:p14="http://schemas.microsoft.com/office/powerpoint/2010/main" val="226961045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Horizontal Bar with 3 Column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57513A1A-4369-F343-B99B-DF97DCD6FDCD}"/>
              </a:ext>
            </a:extLst>
          </p:cNvPr>
          <p:cNvSpPr/>
          <p:nvPr userDrawn="1"/>
        </p:nvSpPr>
        <p:spPr>
          <a:xfrm>
            <a:off x="0" y="0"/>
            <a:ext cx="12192000" cy="1729563"/>
          </a:xfrm>
          <a:prstGeom prst="rect">
            <a:avLst/>
          </a:prstGeom>
          <a:solidFill>
            <a:schemeClr val="tx2"/>
          </a:solidFill>
          <a:ln>
            <a:noFill/>
          </a:ln>
          <a:effectLst>
            <a:outerShdw blurRad="38100" dist="12700" dir="5400000" algn="ctr" rotWithShape="0">
              <a:srgbClr val="000000">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E4D16C-2748-A948-B110-E0CDA971C089}"/>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3" name="Date Placeholder 2">
            <a:extLst>
              <a:ext uri="{FF2B5EF4-FFF2-40B4-BE49-F238E27FC236}">
                <a16:creationId xmlns:a16="http://schemas.microsoft.com/office/drawing/2014/main" id="{BCD73EAD-0668-0F4C-9B46-AF2D1C89376F}"/>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6E78CC5C-F9EB-0C45-82B1-1F7E21771718}"/>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D8F63BDC-C4F9-CD42-919B-A578B576E2A6}"/>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
        <p:nvSpPr>
          <p:cNvPr id="6" name="Text Placeholder 6">
            <a:extLst>
              <a:ext uri="{FF2B5EF4-FFF2-40B4-BE49-F238E27FC236}">
                <a16:creationId xmlns:a16="http://schemas.microsoft.com/office/drawing/2014/main" id="{2E24E6A9-31BE-DE41-9030-1FDC7222F6B1}"/>
              </a:ext>
            </a:extLst>
          </p:cNvPr>
          <p:cNvSpPr>
            <a:spLocks noGrp="1"/>
          </p:cNvSpPr>
          <p:nvPr>
            <p:ph type="body" sz="quarter" idx="13" hasCustomPrompt="1"/>
          </p:nvPr>
        </p:nvSpPr>
        <p:spPr>
          <a:xfrm>
            <a:off x="344424" y="1061615"/>
            <a:ext cx="11503152" cy="400110"/>
          </a:xfrm>
          <a:prstGeom prst="rect">
            <a:avLst/>
          </a:prstGeom>
        </p:spPr>
        <p:txBody>
          <a:bodyPr>
            <a:spAutoFit/>
          </a:bodyPr>
          <a:lstStyle>
            <a:lvl1pPr marL="0" indent="0">
              <a:buNone/>
              <a:defRPr sz="2000" b="0" spc="0" baseline="0">
                <a:solidFill>
                  <a:schemeClr val="bg1"/>
                </a:solidFill>
              </a:defRPr>
            </a:lvl1pPr>
          </a:lstStyle>
          <a:p>
            <a:pPr lvl="0"/>
            <a:r>
              <a:rPr lang="en-US" dirty="0"/>
              <a:t>Click to add subtitle</a:t>
            </a:r>
          </a:p>
        </p:txBody>
      </p:sp>
      <p:sp>
        <p:nvSpPr>
          <p:cNvPr id="13" name="Content Placeholder 3">
            <a:extLst>
              <a:ext uri="{FF2B5EF4-FFF2-40B4-BE49-F238E27FC236}">
                <a16:creationId xmlns:a16="http://schemas.microsoft.com/office/drawing/2014/main" id="{C6B78DE0-3D27-534E-8945-9E8F66F3672F}"/>
              </a:ext>
            </a:extLst>
          </p:cNvPr>
          <p:cNvSpPr>
            <a:spLocks noGrp="1"/>
          </p:cNvSpPr>
          <p:nvPr>
            <p:ph sz="quarter" idx="33"/>
          </p:nvPr>
        </p:nvSpPr>
        <p:spPr>
          <a:xfrm>
            <a:off x="342899" y="1884969"/>
            <a:ext cx="3712464" cy="40514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a:extLst>
              <a:ext uri="{FF2B5EF4-FFF2-40B4-BE49-F238E27FC236}">
                <a16:creationId xmlns:a16="http://schemas.microsoft.com/office/drawing/2014/main" id="{7C265DF6-4533-E844-BE8D-9714FA8BC454}"/>
              </a:ext>
            </a:extLst>
          </p:cNvPr>
          <p:cNvSpPr>
            <a:spLocks noGrp="1"/>
          </p:cNvSpPr>
          <p:nvPr>
            <p:ph sz="quarter" idx="34"/>
          </p:nvPr>
        </p:nvSpPr>
        <p:spPr>
          <a:xfrm>
            <a:off x="4238376" y="1884969"/>
            <a:ext cx="3715247" cy="40514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3">
            <a:extLst>
              <a:ext uri="{FF2B5EF4-FFF2-40B4-BE49-F238E27FC236}">
                <a16:creationId xmlns:a16="http://schemas.microsoft.com/office/drawing/2014/main" id="{5B4E003E-7AC8-3947-A08C-DB78D7E0D955}"/>
              </a:ext>
            </a:extLst>
          </p:cNvPr>
          <p:cNvSpPr>
            <a:spLocks noGrp="1"/>
          </p:cNvSpPr>
          <p:nvPr>
            <p:ph sz="quarter" idx="35"/>
          </p:nvPr>
        </p:nvSpPr>
        <p:spPr>
          <a:xfrm>
            <a:off x="8133853" y="1884969"/>
            <a:ext cx="3715247" cy="405140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2">
            <a:extLst>
              <a:ext uri="{FF2B5EF4-FFF2-40B4-BE49-F238E27FC236}">
                <a16:creationId xmlns:a16="http://schemas.microsoft.com/office/drawing/2014/main" id="{1CA5D5FA-5A3F-8C4E-A310-221DBCBF9E2F}"/>
              </a:ext>
            </a:extLst>
          </p:cNvPr>
          <p:cNvSpPr>
            <a:spLocks noGrp="1"/>
          </p:cNvSpPr>
          <p:nvPr>
            <p:ph type="body" sz="quarter" idx="27"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Tree>
    <p:extLst>
      <p:ext uri="{BB962C8B-B14F-4D97-AF65-F5344CB8AC3E}">
        <p14:creationId xmlns:p14="http://schemas.microsoft.com/office/powerpoint/2010/main" val="37198093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3 Photo with Content">
    <p:spTree>
      <p:nvGrpSpPr>
        <p:cNvPr id="1" name=""/>
        <p:cNvGrpSpPr/>
        <p:nvPr/>
      </p:nvGrpSpPr>
      <p:grpSpPr>
        <a:xfrm>
          <a:off x="0" y="0"/>
          <a:ext cx="0" cy="0"/>
          <a:chOff x="0" y="0"/>
          <a:chExt cx="0" cy="0"/>
        </a:xfrm>
      </p:grpSpPr>
      <p:sp>
        <p:nvSpPr>
          <p:cNvPr id="12" name="Picture Placeholder 7">
            <a:extLst>
              <a:ext uri="{FF2B5EF4-FFF2-40B4-BE49-F238E27FC236}">
                <a16:creationId xmlns:a16="http://schemas.microsoft.com/office/drawing/2014/main" id="{858B3986-0F52-964A-A3CD-AAFA09FAE971}"/>
              </a:ext>
            </a:extLst>
          </p:cNvPr>
          <p:cNvSpPr>
            <a:spLocks noGrp="1"/>
          </p:cNvSpPr>
          <p:nvPr>
            <p:ph type="pic" sz="quarter" idx="15" hasCustomPrompt="1"/>
          </p:nvPr>
        </p:nvSpPr>
        <p:spPr>
          <a:xfrm>
            <a:off x="7620001" y="0"/>
            <a:ext cx="4571999" cy="6858000"/>
          </a:xfrm>
          <a:prstGeom prst="rect">
            <a:avLst/>
          </a:prstGeom>
          <a:solidFill>
            <a:schemeClr val="bg1"/>
          </a:solidFill>
          <a:effectLst>
            <a:outerShdw blurRad="38100" dist="12700" dir="5400000" algn="ctr" rotWithShape="0">
              <a:srgbClr val="000000">
                <a:alpha val="10000"/>
              </a:srgbClr>
            </a:outerShdw>
          </a:effectLst>
        </p:spPr>
        <p:txBody>
          <a:bodyPr>
            <a:normAutofit/>
          </a:bodyPr>
          <a:lstStyle>
            <a:lvl1pPr marL="0" indent="0">
              <a:buNone/>
              <a:defRPr sz="2800" b="1" spc="-150"/>
            </a:lvl1pPr>
          </a:lstStyle>
          <a:p>
            <a:r>
              <a:rPr lang="en-US" dirty="0"/>
              <a:t>Click icon to add picture, then send to back</a:t>
            </a:r>
          </a:p>
        </p:txBody>
      </p:sp>
      <p:sp>
        <p:nvSpPr>
          <p:cNvPr id="2" name="Title 1">
            <a:extLst>
              <a:ext uri="{FF2B5EF4-FFF2-40B4-BE49-F238E27FC236}">
                <a16:creationId xmlns:a16="http://schemas.microsoft.com/office/drawing/2014/main" id="{201B7393-B8C5-EB47-A4BA-DB9D5A44C229}"/>
              </a:ext>
            </a:extLst>
          </p:cNvPr>
          <p:cNvSpPr>
            <a:spLocks noGrp="1"/>
          </p:cNvSpPr>
          <p:nvPr>
            <p:ph type="title"/>
          </p:nvPr>
        </p:nvSpPr>
        <p:spPr>
          <a:xfrm>
            <a:off x="342900" y="461528"/>
            <a:ext cx="6993636" cy="590931"/>
          </a:xfrm>
        </p:spPr>
        <p:txBody>
          <a:bodyPr/>
          <a:lstStyle/>
          <a:p>
            <a:r>
              <a:rPr lang="en-US"/>
              <a:t>Click to edit Master title style</a:t>
            </a:r>
          </a:p>
        </p:txBody>
      </p:sp>
      <p:sp>
        <p:nvSpPr>
          <p:cNvPr id="3" name="Date Placeholder 2">
            <a:extLst>
              <a:ext uri="{FF2B5EF4-FFF2-40B4-BE49-F238E27FC236}">
                <a16:creationId xmlns:a16="http://schemas.microsoft.com/office/drawing/2014/main" id="{64DC94AC-9941-C141-B16C-9851F8F416B1}"/>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5" name="Slide Number Placeholder 4">
            <a:extLst>
              <a:ext uri="{FF2B5EF4-FFF2-40B4-BE49-F238E27FC236}">
                <a16:creationId xmlns:a16="http://schemas.microsoft.com/office/drawing/2014/main" id="{BBEEA1CB-F316-4948-BA9A-F21539EA43E7}"/>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
        <p:nvSpPr>
          <p:cNvPr id="10" name="Content Placeholder 2">
            <a:extLst>
              <a:ext uri="{FF2B5EF4-FFF2-40B4-BE49-F238E27FC236}">
                <a16:creationId xmlns:a16="http://schemas.microsoft.com/office/drawing/2014/main" id="{02C90460-46FD-D549-BF6D-4E46CB3BF8F6}"/>
              </a:ext>
            </a:extLst>
          </p:cNvPr>
          <p:cNvSpPr>
            <a:spLocks noGrp="1"/>
          </p:cNvSpPr>
          <p:nvPr>
            <p:ph sz="quarter" idx="25"/>
          </p:nvPr>
        </p:nvSpPr>
        <p:spPr>
          <a:xfrm>
            <a:off x="342900" y="1220613"/>
            <a:ext cx="6995160" cy="4715759"/>
          </a:xfrm>
        </p:spPr>
        <p:txBody>
          <a:bodyPr ancho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3" name="Text Placeholder 2">
            <a:extLst>
              <a:ext uri="{FF2B5EF4-FFF2-40B4-BE49-F238E27FC236}">
                <a16:creationId xmlns:a16="http://schemas.microsoft.com/office/drawing/2014/main" id="{3B42142A-808E-4442-A554-339C73FE29F2}"/>
              </a:ext>
            </a:extLst>
          </p:cNvPr>
          <p:cNvSpPr>
            <a:spLocks noGrp="1"/>
          </p:cNvSpPr>
          <p:nvPr>
            <p:ph type="body" sz="quarter" idx="27" hasCustomPrompt="1"/>
          </p:nvPr>
        </p:nvSpPr>
        <p:spPr>
          <a:xfrm>
            <a:off x="344424" y="6091779"/>
            <a:ext cx="6993636"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
        <p:nvSpPr>
          <p:cNvPr id="13" name="Text Placeholder 15">
            <a:extLst>
              <a:ext uri="{FF2B5EF4-FFF2-40B4-BE49-F238E27FC236}">
                <a16:creationId xmlns:a16="http://schemas.microsoft.com/office/drawing/2014/main" id="{6BAFDDF3-70ED-AE4F-A098-D443A0C4594A}"/>
              </a:ext>
            </a:extLst>
          </p:cNvPr>
          <p:cNvSpPr>
            <a:spLocks noGrp="1"/>
          </p:cNvSpPr>
          <p:nvPr>
            <p:ph type="body" sz="quarter" idx="29" hasCustomPrompt="1"/>
          </p:nvPr>
        </p:nvSpPr>
        <p:spPr>
          <a:xfrm>
            <a:off x="10754834" y="6360333"/>
            <a:ext cx="1041990" cy="309782"/>
          </a:xfrm>
          <a:blipFill dpi="0" rotWithShape="1">
            <a:blip r:embed="rId2"/>
            <a:srcRect/>
            <a:stretch>
              <a:fillRect/>
            </a:stretch>
          </a:blipFill>
        </p:spPr>
        <p:txBody>
          <a:bodyPr/>
          <a:lstStyle>
            <a:lvl1pPr marL="0" indent="0">
              <a:buNone/>
              <a:defRPr/>
            </a:lvl1pPr>
          </a:lstStyle>
          <a:p>
            <a:pPr lvl="0"/>
            <a:r>
              <a:rPr lang="en-US" dirty="0"/>
              <a:t>  </a:t>
            </a:r>
          </a:p>
        </p:txBody>
      </p:sp>
      <p:sp>
        <p:nvSpPr>
          <p:cNvPr id="4" name="Footer Placeholder 3">
            <a:extLst>
              <a:ext uri="{FF2B5EF4-FFF2-40B4-BE49-F238E27FC236}">
                <a16:creationId xmlns:a16="http://schemas.microsoft.com/office/drawing/2014/main" id="{0C28820E-A2D4-A64E-A0E9-CA9783234159}"/>
              </a:ext>
            </a:extLst>
          </p:cNvPr>
          <p:cNvSpPr>
            <a:spLocks noGrp="1"/>
          </p:cNvSpPr>
          <p:nvPr>
            <p:ph type="ftr" sz="quarter" idx="11"/>
          </p:nvPr>
        </p:nvSpPr>
        <p:spPr/>
        <p:txBody>
          <a:bodyPr/>
          <a:lstStyle/>
          <a:p>
            <a:r>
              <a:rPr lang="en-US"/>
              <a:t>Presentation Title</a:t>
            </a:r>
            <a:endParaRPr lang="en-US" dirty="0"/>
          </a:p>
        </p:txBody>
      </p:sp>
    </p:spTree>
    <p:extLst>
      <p:ext uri="{BB962C8B-B14F-4D97-AF65-F5344CB8AC3E}">
        <p14:creationId xmlns:p14="http://schemas.microsoft.com/office/powerpoint/2010/main" val="23870130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Left with Stacked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D120A4-4726-E141-87C9-20CD1E9F81C9}"/>
              </a:ext>
            </a:extLst>
          </p:cNvPr>
          <p:cNvSpPr>
            <a:spLocks noGrp="1"/>
          </p:cNvSpPr>
          <p:nvPr>
            <p:ph type="title"/>
          </p:nvPr>
        </p:nvSpPr>
        <p:spPr>
          <a:xfrm>
            <a:off x="342900" y="457200"/>
            <a:ext cx="4241293" cy="5783324"/>
          </a:xfrm>
        </p:spPr>
        <p:txBody>
          <a:bodyPr anchor="ctr">
            <a:normAutofit/>
          </a:bodyPr>
          <a:lstStyle>
            <a:lvl1pPr>
              <a:defRPr sz="5400"/>
            </a:lvl1pPr>
          </a:lstStyle>
          <a:p>
            <a:r>
              <a:rPr lang="en-US" dirty="0"/>
              <a:t>Click to edit Master title style</a:t>
            </a:r>
          </a:p>
        </p:txBody>
      </p:sp>
      <p:sp>
        <p:nvSpPr>
          <p:cNvPr id="3" name="Date Placeholder 2">
            <a:extLst>
              <a:ext uri="{FF2B5EF4-FFF2-40B4-BE49-F238E27FC236}">
                <a16:creationId xmlns:a16="http://schemas.microsoft.com/office/drawing/2014/main" id="{5F671D15-6CDF-1B40-B92B-0BF42BD1EBA7}"/>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B1A51A9E-0FFE-1F43-B7D2-E0095297D266}"/>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AD7278B-69D6-554A-BA9D-C9BA4CEA5F7E}"/>
              </a:ext>
            </a:extLst>
          </p:cNvPr>
          <p:cNvSpPr>
            <a:spLocks noGrp="1"/>
          </p:cNvSpPr>
          <p:nvPr>
            <p:ph type="sldNum" sz="quarter" idx="12"/>
          </p:nvPr>
        </p:nvSpPr>
        <p:spPr/>
        <p:txBody>
          <a:bodyPr/>
          <a:lstStyle/>
          <a:p>
            <a:fld id="{B7E7695C-FCF1-4AA0-9B93-7941FED13DC4}" type="slidenum">
              <a:rPr lang="en-US" smtClean="0"/>
              <a:pPr/>
              <a:t>‹#›</a:t>
            </a:fld>
            <a:endParaRPr lang="en-US" dirty="0"/>
          </a:p>
        </p:txBody>
      </p:sp>
      <p:sp>
        <p:nvSpPr>
          <p:cNvPr id="8" name="Text Placeholder 3">
            <a:extLst>
              <a:ext uri="{FF2B5EF4-FFF2-40B4-BE49-F238E27FC236}">
                <a16:creationId xmlns:a16="http://schemas.microsoft.com/office/drawing/2014/main" id="{C7A7F717-A72F-5E4C-8A70-D28C47B985A8}"/>
              </a:ext>
            </a:extLst>
          </p:cNvPr>
          <p:cNvSpPr>
            <a:spLocks noGrp="1"/>
          </p:cNvSpPr>
          <p:nvPr>
            <p:ph type="body" sz="quarter" idx="33"/>
          </p:nvPr>
        </p:nvSpPr>
        <p:spPr>
          <a:xfrm>
            <a:off x="4739640" y="457200"/>
            <a:ext cx="7109459" cy="1847088"/>
          </a:xfrm>
          <a:solidFill>
            <a:schemeClr val="tx2"/>
          </a:solidFill>
        </p:spPr>
        <p:txBody>
          <a:bodyPr lIns="182880" tIns="182880" rIns="182880" bIns="182880" anchor="ctr"/>
          <a:lstStyle>
            <a:lvl1pPr>
              <a:defRPr>
                <a:solidFill>
                  <a:schemeClr val="bg1"/>
                </a:solidFill>
                <a:effectLst>
                  <a:outerShdw blurRad="38100" dist="12700" dir="2700000" algn="tl" rotWithShape="0">
                    <a:prstClr val="black">
                      <a:alpha val="10000"/>
                    </a:prstClr>
                  </a:outerShdw>
                </a:effectLst>
              </a:defRPr>
            </a:lvl1pPr>
            <a:lvl2pPr>
              <a:defRPr>
                <a:solidFill>
                  <a:schemeClr val="bg1"/>
                </a:solidFill>
                <a:effectLst>
                  <a:outerShdw blurRad="38100" dist="12700" dir="2700000" algn="tl" rotWithShape="0">
                    <a:prstClr val="black">
                      <a:alpha val="10000"/>
                    </a:prstClr>
                  </a:outerShdw>
                </a:effectLst>
              </a:defRPr>
            </a:lvl2pPr>
            <a:lvl3pPr>
              <a:defRPr>
                <a:solidFill>
                  <a:schemeClr val="bg1"/>
                </a:solidFill>
                <a:effectLst>
                  <a:outerShdw blurRad="38100" dist="12700" dir="2700000" algn="tl" rotWithShape="0">
                    <a:prstClr val="black">
                      <a:alpha val="10000"/>
                    </a:prstClr>
                  </a:outerShdw>
                </a:effectLst>
              </a:defRPr>
            </a:lvl3pPr>
            <a:lvl4pPr>
              <a:defRPr>
                <a:solidFill>
                  <a:schemeClr val="bg1"/>
                </a:solidFill>
                <a:effectLst>
                  <a:outerShdw blurRad="38100" dist="12700" dir="2700000" algn="tl" rotWithShape="0">
                    <a:prstClr val="black">
                      <a:alpha val="10000"/>
                    </a:prstClr>
                  </a:outerShdw>
                </a:effectLst>
              </a:defRPr>
            </a:lvl4pPr>
            <a:lvl5pPr>
              <a:defRPr>
                <a:solidFill>
                  <a:schemeClr val="bg1"/>
                </a:solidFill>
                <a:effectLst>
                  <a:outerShdw blurRad="38100" dist="12700" dir="2700000" algn="tl" rotWithShape="0">
                    <a:prstClr val="black">
                      <a:alpha val="10000"/>
                    </a:prst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a:extLst>
              <a:ext uri="{FF2B5EF4-FFF2-40B4-BE49-F238E27FC236}">
                <a16:creationId xmlns:a16="http://schemas.microsoft.com/office/drawing/2014/main" id="{25E05AAC-3FB1-134B-BF83-183E7A865D9C}"/>
              </a:ext>
            </a:extLst>
          </p:cNvPr>
          <p:cNvSpPr>
            <a:spLocks noGrp="1"/>
          </p:cNvSpPr>
          <p:nvPr>
            <p:ph type="body" sz="quarter" idx="34"/>
          </p:nvPr>
        </p:nvSpPr>
        <p:spPr>
          <a:xfrm>
            <a:off x="4739640" y="2425318"/>
            <a:ext cx="7109459" cy="1847088"/>
          </a:xfrm>
          <a:solidFill>
            <a:schemeClr val="tx2"/>
          </a:solidFill>
        </p:spPr>
        <p:txBody>
          <a:bodyPr lIns="182880" tIns="182880" rIns="182880" bIns="182880" anchor="ctr"/>
          <a:lstStyle>
            <a:lvl1pPr>
              <a:defRPr>
                <a:solidFill>
                  <a:schemeClr val="bg1"/>
                </a:solidFill>
                <a:effectLst>
                  <a:outerShdw blurRad="38100" dist="12700" dir="2700000" algn="tl" rotWithShape="0">
                    <a:prstClr val="black">
                      <a:alpha val="10000"/>
                    </a:prstClr>
                  </a:outerShdw>
                </a:effectLst>
              </a:defRPr>
            </a:lvl1pPr>
            <a:lvl2pPr>
              <a:defRPr>
                <a:solidFill>
                  <a:schemeClr val="bg1"/>
                </a:solidFill>
                <a:effectLst>
                  <a:outerShdw blurRad="38100" dist="12700" dir="2700000" algn="tl" rotWithShape="0">
                    <a:prstClr val="black">
                      <a:alpha val="10000"/>
                    </a:prstClr>
                  </a:outerShdw>
                </a:effectLst>
              </a:defRPr>
            </a:lvl2pPr>
            <a:lvl3pPr>
              <a:defRPr>
                <a:solidFill>
                  <a:schemeClr val="bg1"/>
                </a:solidFill>
                <a:effectLst>
                  <a:outerShdw blurRad="38100" dist="12700" dir="2700000" algn="tl" rotWithShape="0">
                    <a:prstClr val="black">
                      <a:alpha val="10000"/>
                    </a:prstClr>
                  </a:outerShdw>
                </a:effectLst>
              </a:defRPr>
            </a:lvl3pPr>
            <a:lvl4pPr>
              <a:defRPr>
                <a:solidFill>
                  <a:schemeClr val="bg1"/>
                </a:solidFill>
                <a:effectLst>
                  <a:outerShdw blurRad="38100" dist="12700" dir="2700000" algn="tl" rotWithShape="0">
                    <a:prstClr val="black">
                      <a:alpha val="10000"/>
                    </a:prstClr>
                  </a:outerShdw>
                </a:effectLst>
              </a:defRPr>
            </a:lvl4pPr>
            <a:lvl5pPr>
              <a:defRPr>
                <a:solidFill>
                  <a:schemeClr val="bg1"/>
                </a:solidFill>
                <a:effectLst>
                  <a:outerShdw blurRad="38100" dist="12700" dir="2700000" algn="tl" rotWithShape="0">
                    <a:prstClr val="black">
                      <a:alpha val="10000"/>
                    </a:prst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a:extLst>
              <a:ext uri="{FF2B5EF4-FFF2-40B4-BE49-F238E27FC236}">
                <a16:creationId xmlns:a16="http://schemas.microsoft.com/office/drawing/2014/main" id="{E2724E14-62F8-8B4C-8106-830DD17A108C}"/>
              </a:ext>
            </a:extLst>
          </p:cNvPr>
          <p:cNvSpPr>
            <a:spLocks noGrp="1"/>
          </p:cNvSpPr>
          <p:nvPr>
            <p:ph type="body" sz="quarter" idx="35"/>
          </p:nvPr>
        </p:nvSpPr>
        <p:spPr>
          <a:xfrm>
            <a:off x="4739640" y="4393436"/>
            <a:ext cx="7109459" cy="1847088"/>
          </a:xfrm>
          <a:solidFill>
            <a:schemeClr val="tx2"/>
          </a:solidFill>
        </p:spPr>
        <p:txBody>
          <a:bodyPr lIns="182880" tIns="182880" rIns="182880" bIns="182880" anchor="ctr"/>
          <a:lstStyle>
            <a:lvl1pPr>
              <a:defRPr>
                <a:solidFill>
                  <a:schemeClr val="bg1"/>
                </a:solidFill>
                <a:effectLst>
                  <a:outerShdw blurRad="38100" dist="12700" dir="2700000" algn="tl" rotWithShape="0">
                    <a:prstClr val="black">
                      <a:alpha val="10000"/>
                    </a:prstClr>
                  </a:outerShdw>
                </a:effectLst>
              </a:defRPr>
            </a:lvl1pPr>
            <a:lvl2pPr>
              <a:defRPr>
                <a:solidFill>
                  <a:schemeClr val="bg1"/>
                </a:solidFill>
                <a:effectLst>
                  <a:outerShdw blurRad="38100" dist="12700" dir="2700000" algn="tl" rotWithShape="0">
                    <a:prstClr val="black">
                      <a:alpha val="10000"/>
                    </a:prstClr>
                  </a:outerShdw>
                </a:effectLst>
              </a:defRPr>
            </a:lvl2pPr>
            <a:lvl3pPr>
              <a:defRPr>
                <a:solidFill>
                  <a:schemeClr val="bg1"/>
                </a:solidFill>
                <a:effectLst>
                  <a:outerShdw blurRad="38100" dist="12700" dir="2700000" algn="tl" rotWithShape="0">
                    <a:prstClr val="black">
                      <a:alpha val="10000"/>
                    </a:prstClr>
                  </a:outerShdw>
                </a:effectLst>
              </a:defRPr>
            </a:lvl3pPr>
            <a:lvl4pPr>
              <a:defRPr>
                <a:solidFill>
                  <a:schemeClr val="bg1"/>
                </a:solidFill>
                <a:effectLst>
                  <a:outerShdw blurRad="38100" dist="12700" dir="2700000" algn="tl" rotWithShape="0">
                    <a:prstClr val="black">
                      <a:alpha val="10000"/>
                    </a:prstClr>
                  </a:outerShdw>
                </a:effectLst>
              </a:defRPr>
            </a:lvl4pPr>
            <a:lvl5pPr>
              <a:defRPr>
                <a:solidFill>
                  <a:schemeClr val="bg1"/>
                </a:solidFill>
                <a:effectLst>
                  <a:outerShdw blurRad="38100" dist="12700" dir="2700000" algn="tl" rotWithShape="0">
                    <a:prstClr val="black">
                      <a:alpha val="10000"/>
                    </a:prst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08176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with 3 Blue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BF1F1-947D-5B40-83A0-7419C6D8F15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83F6C9E-F9EC-104A-9220-B38456ECE940}"/>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C49CE672-30E4-5C46-8C47-A901BF9C8BCC}"/>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E4E8D342-FA01-C14B-AEDC-8DC2761AAEA8}"/>
              </a:ext>
            </a:extLst>
          </p:cNvPr>
          <p:cNvSpPr>
            <a:spLocks noGrp="1"/>
          </p:cNvSpPr>
          <p:nvPr>
            <p:ph type="sldNum" sz="quarter" idx="12"/>
          </p:nvPr>
        </p:nvSpPr>
        <p:spPr/>
        <p:txBody>
          <a:bodyPr/>
          <a:lstStyle/>
          <a:p>
            <a:fld id="{B7E7695C-FCF1-4AA0-9B93-7941FED13DC4}" type="slidenum">
              <a:rPr lang="en-US" smtClean="0"/>
              <a:pPr/>
              <a:t>‹#›</a:t>
            </a:fld>
            <a:endParaRPr lang="en-US" dirty="0"/>
          </a:p>
        </p:txBody>
      </p:sp>
      <p:sp>
        <p:nvSpPr>
          <p:cNvPr id="11" name="Text Placeholder 3">
            <a:extLst>
              <a:ext uri="{FF2B5EF4-FFF2-40B4-BE49-F238E27FC236}">
                <a16:creationId xmlns:a16="http://schemas.microsoft.com/office/drawing/2014/main" id="{ECAB8F4D-5769-6646-ACF7-EFBDB6D0C32E}"/>
              </a:ext>
            </a:extLst>
          </p:cNvPr>
          <p:cNvSpPr>
            <a:spLocks noGrp="1"/>
          </p:cNvSpPr>
          <p:nvPr>
            <p:ph type="body" sz="quarter" idx="25"/>
          </p:nvPr>
        </p:nvSpPr>
        <p:spPr>
          <a:xfrm>
            <a:off x="457200" y="1214259"/>
            <a:ext cx="3649218" cy="4722113"/>
          </a:xfrm>
          <a:solidFill>
            <a:schemeClr val="tx2"/>
          </a:solidFill>
        </p:spPr>
        <p:txBody>
          <a:bodyPr lIns="182880" tIns="182880" rIns="182880" bIns="182880"/>
          <a:lstStyle>
            <a:lvl1pPr>
              <a:defRPr>
                <a:solidFill>
                  <a:schemeClr val="bg1"/>
                </a:solidFill>
                <a:effectLst>
                  <a:outerShdw blurRad="38100" dist="12700" dir="2700000" algn="tl" rotWithShape="0">
                    <a:prstClr val="black">
                      <a:alpha val="10000"/>
                    </a:prstClr>
                  </a:outerShdw>
                </a:effectLst>
              </a:defRPr>
            </a:lvl1pPr>
            <a:lvl2pPr>
              <a:defRPr>
                <a:solidFill>
                  <a:schemeClr val="bg1"/>
                </a:solidFill>
                <a:effectLst>
                  <a:outerShdw blurRad="38100" dist="12700" dir="2700000" algn="tl" rotWithShape="0">
                    <a:prstClr val="black">
                      <a:alpha val="10000"/>
                    </a:prstClr>
                  </a:outerShdw>
                </a:effectLst>
              </a:defRPr>
            </a:lvl2pPr>
            <a:lvl3pPr>
              <a:defRPr>
                <a:solidFill>
                  <a:schemeClr val="bg1"/>
                </a:solidFill>
                <a:effectLst>
                  <a:outerShdw blurRad="38100" dist="12700" dir="2700000" algn="tl" rotWithShape="0">
                    <a:prstClr val="black">
                      <a:alpha val="10000"/>
                    </a:prstClr>
                  </a:outerShdw>
                </a:effectLst>
              </a:defRPr>
            </a:lvl3pPr>
            <a:lvl4pPr>
              <a:defRPr>
                <a:solidFill>
                  <a:schemeClr val="bg1"/>
                </a:solidFill>
                <a:effectLst>
                  <a:outerShdw blurRad="38100" dist="12700" dir="2700000" algn="tl" rotWithShape="0">
                    <a:prstClr val="black">
                      <a:alpha val="10000"/>
                    </a:prstClr>
                  </a:outerShdw>
                </a:effectLst>
              </a:defRPr>
            </a:lvl4pPr>
            <a:lvl5pPr>
              <a:defRPr>
                <a:solidFill>
                  <a:schemeClr val="bg1"/>
                </a:solidFill>
                <a:effectLst>
                  <a:outerShdw blurRad="38100" dist="12700" dir="2700000" algn="tl" rotWithShape="0">
                    <a:prstClr val="black">
                      <a:alpha val="10000"/>
                    </a:prst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3">
            <a:extLst>
              <a:ext uri="{FF2B5EF4-FFF2-40B4-BE49-F238E27FC236}">
                <a16:creationId xmlns:a16="http://schemas.microsoft.com/office/drawing/2014/main" id="{AA1BAC56-BBDC-AC48-A52D-ED2BA151C4C4}"/>
              </a:ext>
            </a:extLst>
          </p:cNvPr>
          <p:cNvSpPr>
            <a:spLocks noGrp="1"/>
          </p:cNvSpPr>
          <p:nvPr>
            <p:ph type="body" sz="quarter" idx="26"/>
          </p:nvPr>
        </p:nvSpPr>
        <p:spPr>
          <a:xfrm>
            <a:off x="4271772" y="1214259"/>
            <a:ext cx="3648456" cy="4722113"/>
          </a:xfrm>
          <a:solidFill>
            <a:schemeClr val="tx2"/>
          </a:solidFill>
        </p:spPr>
        <p:txBody>
          <a:bodyPr lIns="182880" tIns="182880" rIns="182880" bIns="182880"/>
          <a:lstStyle>
            <a:lvl1pPr>
              <a:defRPr>
                <a:solidFill>
                  <a:schemeClr val="bg1"/>
                </a:solidFill>
                <a:effectLst>
                  <a:outerShdw blurRad="38100" dist="12700" dir="2700000" algn="tl" rotWithShape="0">
                    <a:prstClr val="black">
                      <a:alpha val="10000"/>
                    </a:prstClr>
                  </a:outerShdw>
                </a:effectLst>
              </a:defRPr>
            </a:lvl1pPr>
            <a:lvl2pPr>
              <a:defRPr>
                <a:solidFill>
                  <a:schemeClr val="bg1"/>
                </a:solidFill>
                <a:effectLst>
                  <a:outerShdw blurRad="38100" dist="12700" dir="2700000" algn="tl" rotWithShape="0">
                    <a:prstClr val="black">
                      <a:alpha val="10000"/>
                    </a:prstClr>
                  </a:outerShdw>
                </a:effectLst>
              </a:defRPr>
            </a:lvl2pPr>
            <a:lvl3pPr>
              <a:defRPr>
                <a:solidFill>
                  <a:schemeClr val="bg1"/>
                </a:solidFill>
                <a:effectLst>
                  <a:outerShdw blurRad="38100" dist="12700" dir="2700000" algn="tl" rotWithShape="0">
                    <a:prstClr val="black">
                      <a:alpha val="10000"/>
                    </a:prstClr>
                  </a:outerShdw>
                </a:effectLst>
              </a:defRPr>
            </a:lvl3pPr>
            <a:lvl4pPr>
              <a:defRPr>
                <a:solidFill>
                  <a:schemeClr val="bg1"/>
                </a:solidFill>
                <a:effectLst>
                  <a:outerShdw blurRad="38100" dist="12700" dir="2700000" algn="tl" rotWithShape="0">
                    <a:prstClr val="black">
                      <a:alpha val="10000"/>
                    </a:prstClr>
                  </a:outerShdw>
                </a:effectLst>
              </a:defRPr>
            </a:lvl4pPr>
            <a:lvl5pPr>
              <a:defRPr>
                <a:solidFill>
                  <a:schemeClr val="bg1"/>
                </a:solidFill>
                <a:effectLst>
                  <a:outerShdw blurRad="38100" dist="12700" dir="2700000" algn="tl" rotWithShape="0">
                    <a:prstClr val="black">
                      <a:alpha val="10000"/>
                    </a:prst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3">
            <a:extLst>
              <a:ext uri="{FF2B5EF4-FFF2-40B4-BE49-F238E27FC236}">
                <a16:creationId xmlns:a16="http://schemas.microsoft.com/office/drawing/2014/main" id="{59D37046-0572-0449-B705-3EED467B4B82}"/>
              </a:ext>
            </a:extLst>
          </p:cNvPr>
          <p:cNvSpPr>
            <a:spLocks noGrp="1"/>
          </p:cNvSpPr>
          <p:nvPr>
            <p:ph type="body" sz="quarter" idx="27"/>
          </p:nvPr>
        </p:nvSpPr>
        <p:spPr>
          <a:xfrm>
            <a:off x="8085582" y="1214259"/>
            <a:ext cx="3649218" cy="4722113"/>
          </a:xfrm>
          <a:solidFill>
            <a:schemeClr val="tx2"/>
          </a:solidFill>
        </p:spPr>
        <p:txBody>
          <a:bodyPr lIns="182880" tIns="182880" rIns="182880" bIns="182880"/>
          <a:lstStyle>
            <a:lvl1pPr>
              <a:defRPr>
                <a:solidFill>
                  <a:schemeClr val="bg1"/>
                </a:solidFill>
                <a:effectLst>
                  <a:outerShdw blurRad="38100" dist="12700" dir="2700000" algn="tl" rotWithShape="0">
                    <a:prstClr val="black">
                      <a:alpha val="10000"/>
                    </a:prstClr>
                  </a:outerShdw>
                </a:effectLst>
              </a:defRPr>
            </a:lvl1pPr>
            <a:lvl2pPr>
              <a:defRPr>
                <a:solidFill>
                  <a:schemeClr val="bg1"/>
                </a:solidFill>
                <a:effectLst>
                  <a:outerShdw blurRad="38100" dist="12700" dir="2700000" algn="tl" rotWithShape="0">
                    <a:prstClr val="black">
                      <a:alpha val="10000"/>
                    </a:prstClr>
                  </a:outerShdw>
                </a:effectLst>
              </a:defRPr>
            </a:lvl2pPr>
            <a:lvl3pPr>
              <a:defRPr>
                <a:solidFill>
                  <a:schemeClr val="bg1"/>
                </a:solidFill>
                <a:effectLst>
                  <a:outerShdw blurRad="38100" dist="12700" dir="2700000" algn="tl" rotWithShape="0">
                    <a:prstClr val="black">
                      <a:alpha val="10000"/>
                    </a:prstClr>
                  </a:outerShdw>
                </a:effectLst>
              </a:defRPr>
            </a:lvl3pPr>
            <a:lvl4pPr>
              <a:defRPr>
                <a:solidFill>
                  <a:schemeClr val="bg1"/>
                </a:solidFill>
                <a:effectLst>
                  <a:outerShdw blurRad="38100" dist="12700" dir="2700000" algn="tl" rotWithShape="0">
                    <a:prstClr val="black">
                      <a:alpha val="10000"/>
                    </a:prstClr>
                  </a:outerShdw>
                </a:effectLst>
              </a:defRPr>
            </a:lvl4pPr>
            <a:lvl5pPr>
              <a:defRPr>
                <a:solidFill>
                  <a:schemeClr val="bg1"/>
                </a:solidFill>
                <a:effectLst>
                  <a:outerShdw blurRad="38100" dist="12700" dir="2700000" algn="tl" rotWithShape="0">
                    <a:prstClr val="black">
                      <a:alpha val="10000"/>
                    </a:prst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2">
            <a:extLst>
              <a:ext uri="{FF2B5EF4-FFF2-40B4-BE49-F238E27FC236}">
                <a16:creationId xmlns:a16="http://schemas.microsoft.com/office/drawing/2014/main" id="{7118C5A0-B8E4-794D-8C6C-AE2AE712372A}"/>
              </a:ext>
            </a:extLst>
          </p:cNvPr>
          <p:cNvSpPr>
            <a:spLocks noGrp="1"/>
          </p:cNvSpPr>
          <p:nvPr>
            <p:ph type="body" sz="quarter" idx="28"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Tree>
    <p:extLst>
      <p:ext uri="{BB962C8B-B14F-4D97-AF65-F5344CB8AC3E}">
        <p14:creationId xmlns:p14="http://schemas.microsoft.com/office/powerpoint/2010/main" val="330571042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with 4 Blue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443E6B-E3ED-5D43-A86A-AC4AFF52C9F8}"/>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89FD4F94-6B03-9241-8B78-13DD7F378230}"/>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860464A4-7B2A-2541-8383-CE99C8B9C9A1}"/>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1AF1170-CFA6-6546-B755-621F7D02B1E5}"/>
              </a:ext>
            </a:extLst>
          </p:cNvPr>
          <p:cNvSpPr>
            <a:spLocks noGrp="1"/>
          </p:cNvSpPr>
          <p:nvPr>
            <p:ph type="sldNum" sz="quarter" idx="12"/>
          </p:nvPr>
        </p:nvSpPr>
        <p:spPr/>
        <p:txBody>
          <a:bodyPr/>
          <a:lstStyle/>
          <a:p>
            <a:fld id="{B7E7695C-FCF1-4AA0-9B93-7941FED13DC4}" type="slidenum">
              <a:rPr lang="en-US" smtClean="0"/>
              <a:pPr/>
              <a:t>‹#›</a:t>
            </a:fld>
            <a:endParaRPr lang="en-US" dirty="0"/>
          </a:p>
        </p:txBody>
      </p:sp>
      <p:sp>
        <p:nvSpPr>
          <p:cNvPr id="6" name="Text Placeholder 3">
            <a:extLst>
              <a:ext uri="{FF2B5EF4-FFF2-40B4-BE49-F238E27FC236}">
                <a16:creationId xmlns:a16="http://schemas.microsoft.com/office/drawing/2014/main" id="{A5CD54CB-756C-7E4E-8D62-726E9DEE685B}"/>
              </a:ext>
            </a:extLst>
          </p:cNvPr>
          <p:cNvSpPr>
            <a:spLocks noGrp="1"/>
          </p:cNvSpPr>
          <p:nvPr>
            <p:ph type="body" sz="quarter" idx="25"/>
          </p:nvPr>
        </p:nvSpPr>
        <p:spPr>
          <a:xfrm>
            <a:off x="457200" y="1214229"/>
            <a:ext cx="2679192" cy="4726524"/>
          </a:xfrm>
          <a:solidFill>
            <a:schemeClr val="tx2"/>
          </a:solidFill>
        </p:spPr>
        <p:txBody>
          <a:bodyPr lIns="182880" tIns="182880" rIns="182880" bIns="182880"/>
          <a:lstStyle>
            <a:lvl1pPr>
              <a:defRPr>
                <a:solidFill>
                  <a:schemeClr val="bg1"/>
                </a:solidFill>
                <a:effectLst>
                  <a:outerShdw blurRad="38100" dist="12700" dir="2700000" algn="tl" rotWithShape="0">
                    <a:prstClr val="black">
                      <a:alpha val="10000"/>
                    </a:prstClr>
                  </a:outerShdw>
                </a:effectLst>
              </a:defRPr>
            </a:lvl1pPr>
            <a:lvl2pPr>
              <a:defRPr>
                <a:solidFill>
                  <a:schemeClr val="bg1"/>
                </a:solidFill>
                <a:effectLst>
                  <a:outerShdw blurRad="38100" dist="12700" dir="2700000" algn="tl" rotWithShape="0">
                    <a:prstClr val="black">
                      <a:alpha val="10000"/>
                    </a:prstClr>
                  </a:outerShdw>
                </a:effectLst>
              </a:defRPr>
            </a:lvl2pPr>
            <a:lvl3pPr>
              <a:defRPr>
                <a:solidFill>
                  <a:schemeClr val="bg1"/>
                </a:solidFill>
                <a:effectLst>
                  <a:outerShdw blurRad="38100" dist="12700" dir="2700000" algn="tl" rotWithShape="0">
                    <a:prstClr val="black">
                      <a:alpha val="10000"/>
                    </a:prstClr>
                  </a:outerShdw>
                </a:effectLst>
              </a:defRPr>
            </a:lvl3pPr>
            <a:lvl4pPr>
              <a:defRPr>
                <a:solidFill>
                  <a:schemeClr val="bg1"/>
                </a:solidFill>
                <a:effectLst>
                  <a:outerShdw blurRad="38100" dist="12700" dir="2700000" algn="tl" rotWithShape="0">
                    <a:prstClr val="black">
                      <a:alpha val="10000"/>
                    </a:prstClr>
                  </a:outerShdw>
                </a:effectLst>
              </a:defRPr>
            </a:lvl4pPr>
            <a:lvl5pPr>
              <a:defRPr>
                <a:solidFill>
                  <a:schemeClr val="bg1"/>
                </a:solidFill>
                <a:effectLst>
                  <a:outerShdw blurRad="38100" dist="12700" dir="2700000" algn="tl" rotWithShape="0">
                    <a:prstClr val="black">
                      <a:alpha val="10000"/>
                    </a:prst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3">
            <a:extLst>
              <a:ext uri="{FF2B5EF4-FFF2-40B4-BE49-F238E27FC236}">
                <a16:creationId xmlns:a16="http://schemas.microsoft.com/office/drawing/2014/main" id="{BBE40617-E663-EE43-8C1E-49FE522FC172}"/>
              </a:ext>
            </a:extLst>
          </p:cNvPr>
          <p:cNvSpPr>
            <a:spLocks noGrp="1"/>
          </p:cNvSpPr>
          <p:nvPr>
            <p:ph type="body" sz="quarter" idx="26"/>
          </p:nvPr>
        </p:nvSpPr>
        <p:spPr>
          <a:xfrm>
            <a:off x="3323336" y="1209849"/>
            <a:ext cx="2679192" cy="4726524"/>
          </a:xfrm>
          <a:solidFill>
            <a:schemeClr val="tx2"/>
          </a:solidFill>
        </p:spPr>
        <p:txBody>
          <a:bodyPr lIns="182880" tIns="182880" rIns="182880" bIns="182880"/>
          <a:lstStyle>
            <a:lvl1pPr>
              <a:defRPr>
                <a:solidFill>
                  <a:schemeClr val="bg1"/>
                </a:solidFill>
                <a:effectLst>
                  <a:outerShdw blurRad="38100" dist="12700" dir="2700000" algn="tl" rotWithShape="0">
                    <a:prstClr val="black">
                      <a:alpha val="10000"/>
                    </a:prstClr>
                  </a:outerShdw>
                </a:effectLst>
              </a:defRPr>
            </a:lvl1pPr>
            <a:lvl2pPr>
              <a:defRPr>
                <a:solidFill>
                  <a:schemeClr val="bg1"/>
                </a:solidFill>
                <a:effectLst>
                  <a:outerShdw blurRad="38100" dist="12700" dir="2700000" algn="tl" rotWithShape="0">
                    <a:prstClr val="black">
                      <a:alpha val="10000"/>
                    </a:prstClr>
                  </a:outerShdw>
                </a:effectLst>
              </a:defRPr>
            </a:lvl2pPr>
            <a:lvl3pPr>
              <a:defRPr>
                <a:solidFill>
                  <a:schemeClr val="bg1"/>
                </a:solidFill>
                <a:effectLst>
                  <a:outerShdw blurRad="38100" dist="12700" dir="2700000" algn="tl" rotWithShape="0">
                    <a:prstClr val="black">
                      <a:alpha val="10000"/>
                    </a:prstClr>
                  </a:outerShdw>
                </a:effectLst>
              </a:defRPr>
            </a:lvl3pPr>
            <a:lvl4pPr>
              <a:defRPr>
                <a:solidFill>
                  <a:schemeClr val="bg1"/>
                </a:solidFill>
                <a:effectLst>
                  <a:outerShdw blurRad="38100" dist="12700" dir="2700000" algn="tl" rotWithShape="0">
                    <a:prstClr val="black">
                      <a:alpha val="10000"/>
                    </a:prstClr>
                  </a:outerShdw>
                </a:effectLst>
              </a:defRPr>
            </a:lvl4pPr>
            <a:lvl5pPr>
              <a:defRPr>
                <a:solidFill>
                  <a:schemeClr val="bg1"/>
                </a:solidFill>
                <a:effectLst>
                  <a:outerShdw blurRad="38100" dist="12700" dir="2700000" algn="tl" rotWithShape="0">
                    <a:prstClr val="black">
                      <a:alpha val="10000"/>
                    </a:prst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3">
            <a:extLst>
              <a:ext uri="{FF2B5EF4-FFF2-40B4-BE49-F238E27FC236}">
                <a16:creationId xmlns:a16="http://schemas.microsoft.com/office/drawing/2014/main" id="{CCDAA079-A56A-9C4C-96DC-6CDBB949BE36}"/>
              </a:ext>
            </a:extLst>
          </p:cNvPr>
          <p:cNvSpPr>
            <a:spLocks noGrp="1"/>
          </p:cNvSpPr>
          <p:nvPr>
            <p:ph type="body" sz="quarter" idx="27"/>
          </p:nvPr>
        </p:nvSpPr>
        <p:spPr>
          <a:xfrm>
            <a:off x="6189472" y="1209849"/>
            <a:ext cx="2679192" cy="4726524"/>
          </a:xfrm>
          <a:solidFill>
            <a:schemeClr val="tx2"/>
          </a:solidFill>
        </p:spPr>
        <p:txBody>
          <a:bodyPr lIns="182880" tIns="182880" rIns="182880" bIns="182880"/>
          <a:lstStyle>
            <a:lvl1pPr>
              <a:defRPr>
                <a:solidFill>
                  <a:schemeClr val="bg1"/>
                </a:solidFill>
                <a:effectLst>
                  <a:outerShdw blurRad="38100" dist="12700" dir="2700000" algn="tl" rotWithShape="0">
                    <a:prstClr val="black">
                      <a:alpha val="10000"/>
                    </a:prstClr>
                  </a:outerShdw>
                </a:effectLst>
              </a:defRPr>
            </a:lvl1pPr>
            <a:lvl2pPr>
              <a:defRPr>
                <a:solidFill>
                  <a:schemeClr val="bg1"/>
                </a:solidFill>
                <a:effectLst>
                  <a:outerShdw blurRad="38100" dist="12700" dir="2700000" algn="tl" rotWithShape="0">
                    <a:prstClr val="black">
                      <a:alpha val="10000"/>
                    </a:prstClr>
                  </a:outerShdw>
                </a:effectLst>
              </a:defRPr>
            </a:lvl2pPr>
            <a:lvl3pPr>
              <a:defRPr>
                <a:solidFill>
                  <a:schemeClr val="bg1"/>
                </a:solidFill>
                <a:effectLst>
                  <a:outerShdw blurRad="38100" dist="12700" dir="2700000" algn="tl" rotWithShape="0">
                    <a:prstClr val="black">
                      <a:alpha val="10000"/>
                    </a:prstClr>
                  </a:outerShdw>
                </a:effectLst>
              </a:defRPr>
            </a:lvl3pPr>
            <a:lvl4pPr>
              <a:defRPr>
                <a:solidFill>
                  <a:schemeClr val="bg1"/>
                </a:solidFill>
                <a:effectLst>
                  <a:outerShdw blurRad="38100" dist="12700" dir="2700000" algn="tl" rotWithShape="0">
                    <a:prstClr val="black">
                      <a:alpha val="10000"/>
                    </a:prstClr>
                  </a:outerShdw>
                </a:effectLst>
              </a:defRPr>
            </a:lvl4pPr>
            <a:lvl5pPr>
              <a:defRPr>
                <a:solidFill>
                  <a:schemeClr val="bg1"/>
                </a:solidFill>
                <a:effectLst>
                  <a:outerShdw blurRad="38100" dist="12700" dir="2700000" algn="tl" rotWithShape="0">
                    <a:prstClr val="black">
                      <a:alpha val="10000"/>
                    </a:prst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3">
            <a:extLst>
              <a:ext uri="{FF2B5EF4-FFF2-40B4-BE49-F238E27FC236}">
                <a16:creationId xmlns:a16="http://schemas.microsoft.com/office/drawing/2014/main" id="{FD81C31C-53AA-E14C-9FE3-DB8E25D33D5E}"/>
              </a:ext>
            </a:extLst>
          </p:cNvPr>
          <p:cNvSpPr>
            <a:spLocks noGrp="1"/>
          </p:cNvSpPr>
          <p:nvPr>
            <p:ph type="body" sz="quarter" idx="28"/>
          </p:nvPr>
        </p:nvSpPr>
        <p:spPr>
          <a:xfrm>
            <a:off x="9055608" y="1209849"/>
            <a:ext cx="2679192" cy="4726524"/>
          </a:xfrm>
          <a:solidFill>
            <a:schemeClr val="tx2"/>
          </a:solidFill>
        </p:spPr>
        <p:txBody>
          <a:bodyPr lIns="182880" tIns="182880" rIns="182880" bIns="182880"/>
          <a:lstStyle>
            <a:lvl1pPr>
              <a:defRPr>
                <a:solidFill>
                  <a:schemeClr val="bg1"/>
                </a:solidFill>
                <a:effectLst>
                  <a:outerShdw blurRad="38100" dist="12700" dir="2700000" algn="tl" rotWithShape="0">
                    <a:prstClr val="black">
                      <a:alpha val="10000"/>
                    </a:prstClr>
                  </a:outerShdw>
                </a:effectLst>
              </a:defRPr>
            </a:lvl1pPr>
            <a:lvl2pPr>
              <a:defRPr>
                <a:solidFill>
                  <a:schemeClr val="bg1"/>
                </a:solidFill>
                <a:effectLst>
                  <a:outerShdw blurRad="38100" dist="12700" dir="2700000" algn="tl" rotWithShape="0">
                    <a:prstClr val="black">
                      <a:alpha val="10000"/>
                    </a:prstClr>
                  </a:outerShdw>
                </a:effectLst>
              </a:defRPr>
            </a:lvl2pPr>
            <a:lvl3pPr>
              <a:defRPr>
                <a:solidFill>
                  <a:schemeClr val="bg1"/>
                </a:solidFill>
                <a:effectLst>
                  <a:outerShdw blurRad="38100" dist="12700" dir="2700000" algn="tl" rotWithShape="0">
                    <a:prstClr val="black">
                      <a:alpha val="10000"/>
                    </a:prstClr>
                  </a:outerShdw>
                </a:effectLst>
              </a:defRPr>
            </a:lvl3pPr>
            <a:lvl4pPr>
              <a:defRPr>
                <a:solidFill>
                  <a:schemeClr val="bg1"/>
                </a:solidFill>
                <a:effectLst>
                  <a:outerShdw blurRad="38100" dist="12700" dir="2700000" algn="tl" rotWithShape="0">
                    <a:prstClr val="black">
                      <a:alpha val="10000"/>
                    </a:prstClr>
                  </a:outerShdw>
                </a:effectLst>
              </a:defRPr>
            </a:lvl4pPr>
            <a:lvl5pPr>
              <a:defRPr>
                <a:solidFill>
                  <a:schemeClr val="bg1"/>
                </a:solidFill>
                <a:effectLst>
                  <a:outerShdw blurRad="38100" dist="12700" dir="2700000" algn="tl" rotWithShape="0">
                    <a:prstClr val="black">
                      <a:alpha val="10000"/>
                    </a:prstClr>
                  </a:outerShdw>
                </a:effectLs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2">
            <a:extLst>
              <a:ext uri="{FF2B5EF4-FFF2-40B4-BE49-F238E27FC236}">
                <a16:creationId xmlns:a16="http://schemas.microsoft.com/office/drawing/2014/main" id="{4BC55B37-10A2-2241-96B3-CA848D5A0670}"/>
              </a:ext>
            </a:extLst>
          </p:cNvPr>
          <p:cNvSpPr>
            <a:spLocks noGrp="1"/>
          </p:cNvSpPr>
          <p:nvPr>
            <p:ph type="body" sz="quarter" idx="29"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Tree>
    <p:extLst>
      <p:ext uri="{BB962C8B-B14F-4D97-AF65-F5344CB8AC3E}">
        <p14:creationId xmlns:p14="http://schemas.microsoft.com/office/powerpoint/2010/main" val="2423481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Photo">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FD57781F-318C-504B-B4FE-4D4F722BE1F8}"/>
              </a:ext>
            </a:extLst>
          </p:cNvPr>
          <p:cNvSpPr/>
          <p:nvPr userDrawn="1"/>
        </p:nvSpPr>
        <p:spPr>
          <a:xfrm>
            <a:off x="0" y="0"/>
            <a:ext cx="8710613" cy="6858000"/>
          </a:xfrm>
          <a:prstGeom prst="rect">
            <a:avLst/>
          </a:prstGeom>
          <a:gradFill flip="none" rotWithShape="1">
            <a:gsLst>
              <a:gs pos="0">
                <a:schemeClr val="tx1">
                  <a:alpha val="60000"/>
                </a:schemeClr>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Date Placeholder 2">
            <a:extLst>
              <a:ext uri="{FF2B5EF4-FFF2-40B4-BE49-F238E27FC236}">
                <a16:creationId xmlns:a16="http://schemas.microsoft.com/office/drawing/2014/main" id="{791DB10C-0BFA-EA44-870C-0E8416B3613E}"/>
              </a:ext>
            </a:extLst>
          </p:cNvPr>
          <p:cNvSpPr>
            <a:spLocks noGrp="1"/>
          </p:cNvSpPr>
          <p:nvPr>
            <p:ph type="dt" sz="half" idx="10"/>
          </p:nvPr>
        </p:nvSpPr>
        <p:spPr/>
        <p:txBody>
          <a:bodyPr/>
          <a:lstStyle>
            <a:lvl1pPr>
              <a:defRPr>
                <a:solidFill>
                  <a:schemeClr val="bg1"/>
                </a:solidFill>
              </a:defRPr>
            </a:lvl1pPr>
          </a:lstStyle>
          <a:p>
            <a:fld id="{B8FDEC20-994C-6747-9500-226CB0C467E7}" type="datetime4">
              <a:rPr lang="en-US" smtClean="0"/>
              <a:pPr/>
              <a:t>April 26, 2021</a:t>
            </a:fld>
            <a:endParaRPr lang="en-US" dirty="0"/>
          </a:p>
        </p:txBody>
      </p:sp>
      <p:sp>
        <p:nvSpPr>
          <p:cNvPr id="4" name="Footer Placeholder 3">
            <a:extLst>
              <a:ext uri="{FF2B5EF4-FFF2-40B4-BE49-F238E27FC236}">
                <a16:creationId xmlns:a16="http://schemas.microsoft.com/office/drawing/2014/main" id="{6234B5B2-FA61-CA4F-ACE9-4BA473C55137}"/>
              </a:ext>
            </a:extLst>
          </p:cNvPr>
          <p:cNvSpPr>
            <a:spLocks noGrp="1"/>
          </p:cNvSpPr>
          <p:nvPr>
            <p:ph type="ftr" sz="quarter" idx="11"/>
          </p:nvPr>
        </p:nvSpPr>
        <p:spPr/>
        <p:txBody>
          <a:bodyPr/>
          <a:lstStyle>
            <a:lvl1pPr>
              <a:defRPr>
                <a:solidFill>
                  <a:schemeClr val="bg1"/>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A76EBA66-063E-2E41-B529-E6DC2A2818AD}"/>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
        <p:nvSpPr>
          <p:cNvPr id="6" name="TextBox 5">
            <a:extLst>
              <a:ext uri="{FF2B5EF4-FFF2-40B4-BE49-F238E27FC236}">
                <a16:creationId xmlns:a16="http://schemas.microsoft.com/office/drawing/2014/main" id="{BA129F18-6CE6-D845-BECC-2F00362C051B}"/>
              </a:ext>
            </a:extLst>
          </p:cNvPr>
          <p:cNvSpPr txBox="1"/>
          <p:nvPr userDrawn="1"/>
        </p:nvSpPr>
        <p:spPr>
          <a:xfrm>
            <a:off x="342900" y="5381996"/>
            <a:ext cx="6975355" cy="923330"/>
          </a:xfrm>
          <a:prstGeom prst="rect">
            <a:avLst/>
          </a:prstGeom>
          <a:noFill/>
        </p:spPr>
        <p:txBody>
          <a:bodyPr wrap="square" rtlCol="0">
            <a:spAutoFit/>
          </a:bodyPr>
          <a:lstStyle/>
          <a:p>
            <a:r>
              <a:rPr lang="en-US" sz="900" b="0" dirty="0">
                <a:solidFill>
                  <a:schemeClr val="bg1"/>
                </a:solidFill>
                <a:latin typeface="Arial" panose="020B0604020202020204" pitchFamily="34" charset="0"/>
                <a:ea typeface="Verdana" panose="020B0604030504040204" pitchFamily="34" charset="0"/>
                <a:cs typeface="Arial" panose="020B0604020202020204" pitchFamily="34" charset="0"/>
              </a:rPr>
              <a:t>© 2021 Micron Technology, Inc. All rights reserved. Information, products, and/or specifications are subject to change without notice. All information is provided on an “AS IS” basis without warranties of any kind. Statements regarding products, including statements regarding product features, availability, functionality, or compatibility, are provided for informational purposes only and do not modify the warranty, if any, applicable to any product. Drawings may not be to scale. Micron, the Micron orbit logo, the M orbit logo, Intelligence Accelerated™, and other Micron trademarks are the property of Micron Technology, Inc. All other trademarks are the property of their respective owners.</a:t>
            </a:r>
          </a:p>
        </p:txBody>
      </p:sp>
      <p:sp>
        <p:nvSpPr>
          <p:cNvPr id="7" name="Text Placeholder 6">
            <a:extLst>
              <a:ext uri="{FF2B5EF4-FFF2-40B4-BE49-F238E27FC236}">
                <a16:creationId xmlns:a16="http://schemas.microsoft.com/office/drawing/2014/main" id="{A223CD91-7639-5D42-A1A5-A065F2BC5901}"/>
              </a:ext>
            </a:extLst>
          </p:cNvPr>
          <p:cNvSpPr>
            <a:spLocks noGrp="1"/>
          </p:cNvSpPr>
          <p:nvPr>
            <p:ph type="body" sz="quarter" idx="24" hasCustomPrompt="1"/>
          </p:nvPr>
        </p:nvSpPr>
        <p:spPr>
          <a:xfrm>
            <a:off x="342900" y="3622381"/>
            <a:ext cx="11506200" cy="423863"/>
          </a:xfrm>
          <a:prstGeom prst="rect">
            <a:avLst/>
          </a:prstGeom>
        </p:spPr>
        <p:txBody>
          <a:bodyPr tIns="0" anchor="t">
            <a:noAutofit/>
          </a:bodyPr>
          <a:lstStyle>
            <a:lvl1pPr>
              <a:lnSpc>
                <a:spcPct val="80000"/>
              </a:lnSpc>
              <a:spcBef>
                <a:spcPts val="0"/>
              </a:spcBef>
              <a:buFontTx/>
              <a:buNone/>
              <a:defRPr sz="2800" b="1" spc="0">
                <a:solidFill>
                  <a:schemeClr val="bg1"/>
                </a:solidFill>
                <a:effectLst>
                  <a:outerShdw blurRad="38100" dist="12700" dir="5400000" algn="ctr" rotWithShape="0">
                    <a:srgbClr val="000000">
                      <a:alpha val="10000"/>
                    </a:srgbClr>
                  </a:outerShdw>
                </a:effectLst>
              </a:defRPr>
            </a:lvl1pPr>
            <a:lvl2pPr>
              <a:spcAft>
                <a:spcPts val="0"/>
              </a:spcAft>
              <a:buFontTx/>
              <a:buNone/>
              <a:defRPr sz="2800" b="1" spc="0">
                <a:solidFill>
                  <a:schemeClr val="bg1"/>
                </a:solidFill>
                <a:effectLst>
                  <a:outerShdw blurRad="38100" dist="12700" dir="5400000" algn="ctr" rotWithShape="0">
                    <a:srgbClr val="000000">
                      <a:alpha val="10000"/>
                    </a:srgbClr>
                  </a:outerShdw>
                </a:effectLst>
              </a:defRPr>
            </a:lvl2pPr>
            <a:lvl3pPr>
              <a:lnSpc>
                <a:spcPct val="100000"/>
              </a:lnSpc>
              <a:spcBef>
                <a:spcPts val="0"/>
              </a:spcBef>
              <a:buFontTx/>
              <a:buNone/>
              <a:defRPr sz="2800" b="1" spc="0">
                <a:solidFill>
                  <a:schemeClr val="bg1"/>
                </a:solidFill>
                <a:effectLst>
                  <a:outerShdw blurRad="38100" dist="12700" dir="5400000" algn="ctr" rotWithShape="0">
                    <a:srgbClr val="000000">
                      <a:alpha val="10000"/>
                    </a:srgbClr>
                  </a:outerShdw>
                </a:effectLst>
              </a:defRPr>
            </a:lvl3pPr>
            <a:lvl4pPr>
              <a:spcAft>
                <a:spcPts val="0"/>
              </a:spcAft>
              <a:buFontTx/>
              <a:buNone/>
              <a:defRPr sz="2800" b="1" spc="0">
                <a:solidFill>
                  <a:schemeClr val="bg1"/>
                </a:solidFill>
                <a:effectLst>
                  <a:outerShdw blurRad="38100" dist="12700" dir="5400000" algn="ctr" rotWithShape="0">
                    <a:srgbClr val="000000">
                      <a:alpha val="10000"/>
                    </a:srgbClr>
                  </a:outerShdw>
                </a:effectLst>
              </a:defRPr>
            </a:lvl4pPr>
            <a:lvl5pPr marL="0" indent="0">
              <a:spcAft>
                <a:spcPts val="0"/>
              </a:spcAft>
              <a:buFontTx/>
              <a:buNone/>
              <a:defRPr sz="2800" b="1" spc="0">
                <a:solidFill>
                  <a:schemeClr val="bg1"/>
                </a:solidFill>
                <a:effectLst>
                  <a:outerShdw blurRad="38100" dist="12700" dir="5400000" algn="ctr" rotWithShape="0">
                    <a:srgbClr val="000000">
                      <a:alpha val="10000"/>
                    </a:srgbClr>
                  </a:outerShdw>
                </a:effectLst>
              </a:defRPr>
            </a:lvl5pPr>
          </a:lstStyle>
          <a:p>
            <a:pPr lvl="0"/>
            <a:r>
              <a:rPr lang="en-US" dirty="0"/>
              <a:t>Subtitle</a:t>
            </a:r>
          </a:p>
        </p:txBody>
      </p:sp>
      <p:sp>
        <p:nvSpPr>
          <p:cNvPr id="8" name="Text Placeholder 9">
            <a:extLst>
              <a:ext uri="{FF2B5EF4-FFF2-40B4-BE49-F238E27FC236}">
                <a16:creationId xmlns:a16="http://schemas.microsoft.com/office/drawing/2014/main" id="{82FB3200-FC05-314C-817D-26A42C784B08}"/>
              </a:ext>
            </a:extLst>
          </p:cNvPr>
          <p:cNvSpPr>
            <a:spLocks noGrp="1"/>
          </p:cNvSpPr>
          <p:nvPr>
            <p:ph type="body" sz="quarter" idx="25" hasCustomPrompt="1"/>
          </p:nvPr>
        </p:nvSpPr>
        <p:spPr>
          <a:xfrm>
            <a:off x="342900" y="4070647"/>
            <a:ext cx="11506200" cy="898525"/>
          </a:xfrm>
          <a:prstGeom prst="rect">
            <a:avLst/>
          </a:prstGeom>
        </p:spPr>
        <p:txBody>
          <a:bodyPr>
            <a:noAutofit/>
          </a:bodyPr>
          <a:lstStyle>
            <a:lvl1pPr>
              <a:lnSpc>
                <a:spcPct val="100000"/>
              </a:lnSpc>
              <a:spcBef>
                <a:spcPts val="0"/>
              </a:spcBef>
              <a:buFontTx/>
              <a:buNone/>
              <a:defRPr sz="2400" b="0" spc="0">
                <a:solidFill>
                  <a:schemeClr val="bg1"/>
                </a:solidFill>
                <a:effectLst>
                  <a:outerShdw blurRad="38100" dist="12700" dir="5400000" algn="ctr" rotWithShape="0">
                    <a:srgbClr val="000000">
                      <a:alpha val="10000"/>
                    </a:srgbClr>
                  </a:outerShdw>
                </a:effectLst>
              </a:defRPr>
            </a:lvl1pPr>
            <a:lvl2pPr>
              <a:spcAft>
                <a:spcPts val="0"/>
              </a:spcAft>
              <a:buFontTx/>
              <a:buNone/>
              <a:defRPr sz="2400" b="0" spc="0">
                <a:solidFill>
                  <a:schemeClr val="bg1"/>
                </a:solidFill>
                <a:effectLst>
                  <a:outerShdw blurRad="38100" dist="12700" dir="5400000" algn="ctr" rotWithShape="0">
                    <a:srgbClr val="000000">
                      <a:alpha val="10000"/>
                    </a:srgbClr>
                  </a:outerShdw>
                </a:effectLst>
              </a:defRPr>
            </a:lvl2pPr>
            <a:lvl3pPr>
              <a:lnSpc>
                <a:spcPct val="100000"/>
              </a:lnSpc>
              <a:spcBef>
                <a:spcPts val="0"/>
              </a:spcBef>
              <a:buFontTx/>
              <a:buNone/>
              <a:defRPr sz="2400" b="0" spc="0">
                <a:solidFill>
                  <a:schemeClr val="bg1"/>
                </a:solidFill>
                <a:effectLst>
                  <a:outerShdw blurRad="38100" dist="12700" dir="5400000" algn="ctr" rotWithShape="0">
                    <a:srgbClr val="000000">
                      <a:alpha val="10000"/>
                    </a:srgbClr>
                  </a:outerShdw>
                </a:effectLst>
              </a:defRPr>
            </a:lvl3pPr>
            <a:lvl4pPr>
              <a:spcAft>
                <a:spcPts val="0"/>
              </a:spcAft>
              <a:buFontTx/>
              <a:buNone/>
              <a:defRPr sz="2400" b="0" spc="0">
                <a:solidFill>
                  <a:schemeClr val="bg1"/>
                </a:solidFill>
                <a:effectLst>
                  <a:outerShdw blurRad="38100" dist="12700" dir="5400000" algn="ctr" rotWithShape="0">
                    <a:srgbClr val="000000">
                      <a:alpha val="10000"/>
                    </a:srgbClr>
                  </a:outerShdw>
                </a:effectLst>
              </a:defRPr>
            </a:lvl4pPr>
            <a:lvl5pPr marL="0" indent="0">
              <a:spcAft>
                <a:spcPts val="0"/>
              </a:spcAft>
              <a:buFontTx/>
              <a:buNone/>
              <a:defRPr sz="2400" b="0" spc="0">
                <a:solidFill>
                  <a:schemeClr val="bg1"/>
                </a:solidFill>
                <a:effectLst>
                  <a:outerShdw blurRad="38100" dist="12700" dir="5400000" algn="ctr" rotWithShape="0">
                    <a:srgbClr val="000000">
                      <a:alpha val="10000"/>
                    </a:srgbClr>
                  </a:outerShdw>
                </a:effectLst>
              </a:defRPr>
            </a:lvl5pPr>
          </a:lstStyle>
          <a:p>
            <a:pPr lvl="0"/>
            <a:r>
              <a:rPr lang="en-US" dirty="0"/>
              <a:t>Speaker or Date</a:t>
            </a:r>
          </a:p>
        </p:txBody>
      </p:sp>
      <p:sp>
        <p:nvSpPr>
          <p:cNvPr id="11" name="Title 5">
            <a:extLst>
              <a:ext uri="{FF2B5EF4-FFF2-40B4-BE49-F238E27FC236}">
                <a16:creationId xmlns:a16="http://schemas.microsoft.com/office/drawing/2014/main" id="{69ED4049-B7CA-DA44-9DB9-BBA76C135AE8}"/>
              </a:ext>
            </a:extLst>
          </p:cNvPr>
          <p:cNvSpPr>
            <a:spLocks noGrp="1"/>
          </p:cNvSpPr>
          <p:nvPr>
            <p:ph type="title" hasCustomPrompt="1"/>
          </p:nvPr>
        </p:nvSpPr>
        <p:spPr>
          <a:xfrm>
            <a:off x="342900" y="854777"/>
            <a:ext cx="11506200" cy="2743200"/>
          </a:xfrm>
        </p:spPr>
        <p:txBody>
          <a:bodyPr bIns="0" anchor="b">
            <a:noAutofit/>
          </a:bodyPr>
          <a:lstStyle>
            <a:lvl1pPr>
              <a:defRPr sz="5400" spc="-200" baseline="0">
                <a:solidFill>
                  <a:schemeClr val="bg1"/>
                </a:solidFill>
                <a:effectLst>
                  <a:outerShdw blurRad="38100" dist="12700" dir="5400000" algn="ctr" rotWithShape="0">
                    <a:srgbClr val="000000">
                      <a:alpha val="10000"/>
                    </a:srgbClr>
                  </a:outerShdw>
                </a:effectLst>
              </a:defRPr>
            </a:lvl1pPr>
          </a:lstStyle>
          <a:p>
            <a:r>
              <a:rPr lang="en-US" dirty="0"/>
              <a:t>Title</a:t>
            </a:r>
          </a:p>
        </p:txBody>
      </p:sp>
      <p:grpSp>
        <p:nvGrpSpPr>
          <p:cNvPr id="13" name="Group 12">
            <a:extLst>
              <a:ext uri="{FF2B5EF4-FFF2-40B4-BE49-F238E27FC236}">
                <a16:creationId xmlns:a16="http://schemas.microsoft.com/office/drawing/2014/main" id="{23DD6173-E698-614B-8F17-6AAD18AE435A}"/>
              </a:ext>
            </a:extLst>
          </p:cNvPr>
          <p:cNvGrpSpPr/>
          <p:nvPr userDrawn="1"/>
        </p:nvGrpSpPr>
        <p:grpSpPr>
          <a:xfrm>
            <a:off x="8761444" y="5451834"/>
            <a:ext cx="3023197" cy="824055"/>
            <a:chOff x="1233488" y="677863"/>
            <a:chExt cx="2882900" cy="785813"/>
          </a:xfrm>
          <a:solidFill>
            <a:schemeClr val="bg1"/>
          </a:solidFill>
        </p:grpSpPr>
        <p:sp>
          <p:nvSpPr>
            <p:cNvPr id="14" name="Freeform 35">
              <a:extLst>
                <a:ext uri="{FF2B5EF4-FFF2-40B4-BE49-F238E27FC236}">
                  <a16:creationId xmlns:a16="http://schemas.microsoft.com/office/drawing/2014/main" id="{349EA483-AACD-6D46-AF8B-2891771DF0B1}"/>
                </a:ext>
              </a:extLst>
            </p:cNvPr>
            <p:cNvSpPr>
              <a:spLocks/>
            </p:cNvSpPr>
            <p:nvPr/>
          </p:nvSpPr>
          <p:spPr bwMode="auto">
            <a:xfrm>
              <a:off x="2346326" y="944563"/>
              <a:ext cx="417513" cy="354013"/>
            </a:xfrm>
            <a:custGeom>
              <a:avLst/>
              <a:gdLst>
                <a:gd name="T0" fmla="*/ 310 w 525"/>
                <a:gd name="T1" fmla="*/ 445 h 445"/>
                <a:gd name="T2" fmla="*/ 250 w 525"/>
                <a:gd name="T3" fmla="*/ 440 h 445"/>
                <a:gd name="T4" fmla="*/ 193 w 525"/>
                <a:gd name="T5" fmla="*/ 428 h 445"/>
                <a:gd name="T6" fmla="*/ 140 w 525"/>
                <a:gd name="T7" fmla="*/ 409 h 445"/>
                <a:gd name="T8" fmla="*/ 94 w 525"/>
                <a:gd name="T9" fmla="*/ 383 h 445"/>
                <a:gd name="T10" fmla="*/ 55 w 525"/>
                <a:gd name="T11" fmla="*/ 350 h 445"/>
                <a:gd name="T12" fmla="*/ 25 w 525"/>
                <a:gd name="T13" fmla="*/ 313 h 445"/>
                <a:gd name="T14" fmla="*/ 14 w 525"/>
                <a:gd name="T15" fmla="*/ 291 h 445"/>
                <a:gd name="T16" fmla="*/ 7 w 525"/>
                <a:gd name="T17" fmla="*/ 269 h 445"/>
                <a:gd name="T18" fmla="*/ 1 w 525"/>
                <a:gd name="T19" fmla="*/ 246 h 445"/>
                <a:gd name="T20" fmla="*/ 0 w 525"/>
                <a:gd name="T21" fmla="*/ 222 h 445"/>
                <a:gd name="T22" fmla="*/ 0 w 525"/>
                <a:gd name="T23" fmla="*/ 210 h 445"/>
                <a:gd name="T24" fmla="*/ 3 w 525"/>
                <a:gd name="T25" fmla="*/ 187 h 445"/>
                <a:gd name="T26" fmla="*/ 11 w 525"/>
                <a:gd name="T27" fmla="*/ 164 h 445"/>
                <a:gd name="T28" fmla="*/ 19 w 525"/>
                <a:gd name="T29" fmla="*/ 143 h 445"/>
                <a:gd name="T30" fmla="*/ 38 w 525"/>
                <a:gd name="T31" fmla="*/ 113 h 445"/>
                <a:gd name="T32" fmla="*/ 73 w 525"/>
                <a:gd name="T33" fmla="*/ 78 h 445"/>
                <a:gd name="T34" fmla="*/ 116 w 525"/>
                <a:gd name="T35" fmla="*/ 48 h 445"/>
                <a:gd name="T36" fmla="*/ 166 w 525"/>
                <a:gd name="T37" fmla="*/ 25 h 445"/>
                <a:gd name="T38" fmla="*/ 221 w 525"/>
                <a:gd name="T39" fmla="*/ 9 h 445"/>
                <a:gd name="T40" fmla="*/ 281 w 525"/>
                <a:gd name="T41" fmla="*/ 1 h 445"/>
                <a:gd name="T42" fmla="*/ 311 w 525"/>
                <a:gd name="T43" fmla="*/ 0 h 445"/>
                <a:gd name="T44" fmla="*/ 364 w 525"/>
                <a:gd name="T45" fmla="*/ 3 h 445"/>
                <a:gd name="T46" fmla="*/ 416 w 525"/>
                <a:gd name="T47" fmla="*/ 14 h 445"/>
                <a:gd name="T48" fmla="*/ 468 w 525"/>
                <a:gd name="T49" fmla="*/ 32 h 445"/>
                <a:gd name="T50" fmla="*/ 523 w 525"/>
                <a:gd name="T51" fmla="*/ 58 h 445"/>
                <a:gd name="T52" fmla="*/ 471 w 525"/>
                <a:gd name="T53" fmla="*/ 124 h 445"/>
                <a:gd name="T54" fmla="*/ 434 w 525"/>
                <a:gd name="T55" fmla="*/ 108 h 445"/>
                <a:gd name="T56" fmla="*/ 396 w 525"/>
                <a:gd name="T57" fmla="*/ 98 h 445"/>
                <a:gd name="T58" fmla="*/ 355 w 525"/>
                <a:gd name="T59" fmla="*/ 90 h 445"/>
                <a:gd name="T60" fmla="*/ 311 w 525"/>
                <a:gd name="T61" fmla="*/ 88 h 445"/>
                <a:gd name="T62" fmla="*/ 298 w 525"/>
                <a:gd name="T63" fmla="*/ 89 h 445"/>
                <a:gd name="T64" fmla="*/ 271 w 525"/>
                <a:gd name="T65" fmla="*/ 93 h 445"/>
                <a:gd name="T66" fmla="*/ 246 w 525"/>
                <a:gd name="T67" fmla="*/ 100 h 445"/>
                <a:gd name="T68" fmla="*/ 222 w 525"/>
                <a:gd name="T69" fmla="*/ 112 h 445"/>
                <a:gd name="T70" fmla="*/ 200 w 525"/>
                <a:gd name="T71" fmla="*/ 128 h 445"/>
                <a:gd name="T72" fmla="*/ 182 w 525"/>
                <a:gd name="T73" fmla="*/ 150 h 445"/>
                <a:gd name="T74" fmla="*/ 170 w 525"/>
                <a:gd name="T75" fmla="*/ 175 h 445"/>
                <a:gd name="T76" fmla="*/ 163 w 525"/>
                <a:gd name="T77" fmla="*/ 205 h 445"/>
                <a:gd name="T78" fmla="*/ 162 w 525"/>
                <a:gd name="T79" fmla="*/ 222 h 445"/>
                <a:gd name="T80" fmla="*/ 165 w 525"/>
                <a:gd name="T81" fmla="*/ 256 h 445"/>
                <a:gd name="T82" fmla="*/ 175 w 525"/>
                <a:gd name="T83" fmla="*/ 284 h 445"/>
                <a:gd name="T84" fmla="*/ 191 w 525"/>
                <a:gd name="T85" fmla="*/ 306 h 445"/>
                <a:gd name="T86" fmla="*/ 210 w 525"/>
                <a:gd name="T87" fmla="*/ 326 h 445"/>
                <a:gd name="T88" fmla="*/ 233 w 525"/>
                <a:gd name="T89" fmla="*/ 339 h 445"/>
                <a:gd name="T90" fmla="*/ 258 w 525"/>
                <a:gd name="T91" fmla="*/ 349 h 445"/>
                <a:gd name="T92" fmla="*/ 285 w 525"/>
                <a:gd name="T93" fmla="*/ 355 h 445"/>
                <a:gd name="T94" fmla="*/ 311 w 525"/>
                <a:gd name="T95" fmla="*/ 357 h 445"/>
                <a:gd name="T96" fmla="*/ 333 w 525"/>
                <a:gd name="T97" fmla="*/ 356 h 445"/>
                <a:gd name="T98" fmla="*/ 375 w 525"/>
                <a:gd name="T99" fmla="*/ 352 h 445"/>
                <a:gd name="T100" fmla="*/ 416 w 525"/>
                <a:gd name="T101" fmla="*/ 344 h 445"/>
                <a:gd name="T102" fmla="*/ 455 w 525"/>
                <a:gd name="T103" fmla="*/ 332 h 445"/>
                <a:gd name="T104" fmla="*/ 525 w 525"/>
                <a:gd name="T105" fmla="*/ 393 h 445"/>
                <a:gd name="T106" fmla="*/ 501 w 525"/>
                <a:gd name="T107" fmla="*/ 405 h 445"/>
                <a:gd name="T108" fmla="*/ 451 w 525"/>
                <a:gd name="T109" fmla="*/ 425 h 445"/>
                <a:gd name="T110" fmla="*/ 397 w 525"/>
                <a:gd name="T111" fmla="*/ 438 h 445"/>
                <a:gd name="T112" fmla="*/ 340 w 525"/>
                <a:gd name="T113" fmla="*/ 444 h 445"/>
                <a:gd name="T114" fmla="*/ 310 w 525"/>
                <a:gd name="T115"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5" h="445">
                  <a:moveTo>
                    <a:pt x="310" y="445"/>
                  </a:moveTo>
                  <a:lnTo>
                    <a:pt x="310" y="445"/>
                  </a:lnTo>
                  <a:lnTo>
                    <a:pt x="280" y="444"/>
                  </a:lnTo>
                  <a:lnTo>
                    <a:pt x="250" y="440"/>
                  </a:lnTo>
                  <a:lnTo>
                    <a:pt x="221" y="436"/>
                  </a:lnTo>
                  <a:lnTo>
                    <a:pt x="193" y="428"/>
                  </a:lnTo>
                  <a:lnTo>
                    <a:pt x="165" y="420"/>
                  </a:lnTo>
                  <a:lnTo>
                    <a:pt x="140" y="409"/>
                  </a:lnTo>
                  <a:lnTo>
                    <a:pt x="116" y="397"/>
                  </a:lnTo>
                  <a:lnTo>
                    <a:pt x="94" y="383"/>
                  </a:lnTo>
                  <a:lnTo>
                    <a:pt x="73" y="367"/>
                  </a:lnTo>
                  <a:lnTo>
                    <a:pt x="55" y="350"/>
                  </a:lnTo>
                  <a:lnTo>
                    <a:pt x="38" y="332"/>
                  </a:lnTo>
                  <a:lnTo>
                    <a:pt x="25" y="313"/>
                  </a:lnTo>
                  <a:lnTo>
                    <a:pt x="19" y="302"/>
                  </a:lnTo>
                  <a:lnTo>
                    <a:pt x="14" y="291"/>
                  </a:lnTo>
                  <a:lnTo>
                    <a:pt x="11" y="280"/>
                  </a:lnTo>
                  <a:lnTo>
                    <a:pt x="7" y="269"/>
                  </a:lnTo>
                  <a:lnTo>
                    <a:pt x="3" y="258"/>
                  </a:lnTo>
                  <a:lnTo>
                    <a:pt x="1" y="246"/>
                  </a:lnTo>
                  <a:lnTo>
                    <a:pt x="0" y="234"/>
                  </a:lnTo>
                  <a:lnTo>
                    <a:pt x="0" y="222"/>
                  </a:lnTo>
                  <a:lnTo>
                    <a:pt x="0" y="222"/>
                  </a:lnTo>
                  <a:lnTo>
                    <a:pt x="0" y="210"/>
                  </a:lnTo>
                  <a:lnTo>
                    <a:pt x="1" y="199"/>
                  </a:lnTo>
                  <a:lnTo>
                    <a:pt x="3" y="187"/>
                  </a:lnTo>
                  <a:lnTo>
                    <a:pt x="7" y="176"/>
                  </a:lnTo>
                  <a:lnTo>
                    <a:pt x="11" y="164"/>
                  </a:lnTo>
                  <a:lnTo>
                    <a:pt x="14" y="153"/>
                  </a:lnTo>
                  <a:lnTo>
                    <a:pt x="19" y="143"/>
                  </a:lnTo>
                  <a:lnTo>
                    <a:pt x="25" y="133"/>
                  </a:lnTo>
                  <a:lnTo>
                    <a:pt x="38" y="113"/>
                  </a:lnTo>
                  <a:lnTo>
                    <a:pt x="55" y="95"/>
                  </a:lnTo>
                  <a:lnTo>
                    <a:pt x="73" y="78"/>
                  </a:lnTo>
                  <a:lnTo>
                    <a:pt x="94" y="63"/>
                  </a:lnTo>
                  <a:lnTo>
                    <a:pt x="116" y="48"/>
                  </a:lnTo>
                  <a:lnTo>
                    <a:pt x="140" y="36"/>
                  </a:lnTo>
                  <a:lnTo>
                    <a:pt x="166" y="25"/>
                  </a:lnTo>
                  <a:lnTo>
                    <a:pt x="193" y="17"/>
                  </a:lnTo>
                  <a:lnTo>
                    <a:pt x="221" y="9"/>
                  </a:lnTo>
                  <a:lnTo>
                    <a:pt x="251" y="3"/>
                  </a:lnTo>
                  <a:lnTo>
                    <a:pt x="281" y="1"/>
                  </a:lnTo>
                  <a:lnTo>
                    <a:pt x="311" y="0"/>
                  </a:lnTo>
                  <a:lnTo>
                    <a:pt x="311" y="0"/>
                  </a:lnTo>
                  <a:lnTo>
                    <a:pt x="338" y="1"/>
                  </a:lnTo>
                  <a:lnTo>
                    <a:pt x="364" y="3"/>
                  </a:lnTo>
                  <a:lnTo>
                    <a:pt x="390" y="7"/>
                  </a:lnTo>
                  <a:lnTo>
                    <a:pt x="416" y="14"/>
                  </a:lnTo>
                  <a:lnTo>
                    <a:pt x="443" y="22"/>
                  </a:lnTo>
                  <a:lnTo>
                    <a:pt x="468" y="32"/>
                  </a:lnTo>
                  <a:lnTo>
                    <a:pt x="495" y="44"/>
                  </a:lnTo>
                  <a:lnTo>
                    <a:pt x="523" y="58"/>
                  </a:lnTo>
                  <a:lnTo>
                    <a:pt x="471" y="124"/>
                  </a:lnTo>
                  <a:lnTo>
                    <a:pt x="471" y="124"/>
                  </a:lnTo>
                  <a:lnTo>
                    <a:pt x="454" y="116"/>
                  </a:lnTo>
                  <a:lnTo>
                    <a:pt x="434" y="108"/>
                  </a:lnTo>
                  <a:lnTo>
                    <a:pt x="415" y="102"/>
                  </a:lnTo>
                  <a:lnTo>
                    <a:pt x="396" y="98"/>
                  </a:lnTo>
                  <a:lnTo>
                    <a:pt x="375" y="94"/>
                  </a:lnTo>
                  <a:lnTo>
                    <a:pt x="355" y="90"/>
                  </a:lnTo>
                  <a:lnTo>
                    <a:pt x="333" y="89"/>
                  </a:lnTo>
                  <a:lnTo>
                    <a:pt x="311" y="88"/>
                  </a:lnTo>
                  <a:lnTo>
                    <a:pt x="311" y="88"/>
                  </a:lnTo>
                  <a:lnTo>
                    <a:pt x="298" y="89"/>
                  </a:lnTo>
                  <a:lnTo>
                    <a:pt x="285" y="90"/>
                  </a:lnTo>
                  <a:lnTo>
                    <a:pt x="271" y="93"/>
                  </a:lnTo>
                  <a:lnTo>
                    <a:pt x="258" y="95"/>
                  </a:lnTo>
                  <a:lnTo>
                    <a:pt x="246" y="100"/>
                  </a:lnTo>
                  <a:lnTo>
                    <a:pt x="234" y="105"/>
                  </a:lnTo>
                  <a:lnTo>
                    <a:pt x="222" y="112"/>
                  </a:lnTo>
                  <a:lnTo>
                    <a:pt x="211" y="119"/>
                  </a:lnTo>
                  <a:lnTo>
                    <a:pt x="200" y="128"/>
                  </a:lnTo>
                  <a:lnTo>
                    <a:pt x="191" y="137"/>
                  </a:lnTo>
                  <a:lnTo>
                    <a:pt x="182" y="150"/>
                  </a:lnTo>
                  <a:lnTo>
                    <a:pt x="176" y="162"/>
                  </a:lnTo>
                  <a:lnTo>
                    <a:pt x="170" y="175"/>
                  </a:lnTo>
                  <a:lnTo>
                    <a:pt x="165" y="189"/>
                  </a:lnTo>
                  <a:lnTo>
                    <a:pt x="163" y="205"/>
                  </a:lnTo>
                  <a:lnTo>
                    <a:pt x="162" y="222"/>
                  </a:lnTo>
                  <a:lnTo>
                    <a:pt x="162" y="222"/>
                  </a:lnTo>
                  <a:lnTo>
                    <a:pt x="163" y="240"/>
                  </a:lnTo>
                  <a:lnTo>
                    <a:pt x="165" y="256"/>
                  </a:lnTo>
                  <a:lnTo>
                    <a:pt x="170" y="270"/>
                  </a:lnTo>
                  <a:lnTo>
                    <a:pt x="175" y="284"/>
                  </a:lnTo>
                  <a:lnTo>
                    <a:pt x="182" y="296"/>
                  </a:lnTo>
                  <a:lnTo>
                    <a:pt x="191" y="306"/>
                  </a:lnTo>
                  <a:lnTo>
                    <a:pt x="200" y="317"/>
                  </a:lnTo>
                  <a:lnTo>
                    <a:pt x="210" y="326"/>
                  </a:lnTo>
                  <a:lnTo>
                    <a:pt x="221" y="333"/>
                  </a:lnTo>
                  <a:lnTo>
                    <a:pt x="233" y="339"/>
                  </a:lnTo>
                  <a:lnTo>
                    <a:pt x="245" y="345"/>
                  </a:lnTo>
                  <a:lnTo>
                    <a:pt x="258" y="349"/>
                  </a:lnTo>
                  <a:lnTo>
                    <a:pt x="271" y="352"/>
                  </a:lnTo>
                  <a:lnTo>
                    <a:pt x="285" y="355"/>
                  </a:lnTo>
                  <a:lnTo>
                    <a:pt x="298" y="356"/>
                  </a:lnTo>
                  <a:lnTo>
                    <a:pt x="311" y="357"/>
                  </a:lnTo>
                  <a:lnTo>
                    <a:pt x="311" y="357"/>
                  </a:lnTo>
                  <a:lnTo>
                    <a:pt x="333" y="356"/>
                  </a:lnTo>
                  <a:lnTo>
                    <a:pt x="355" y="355"/>
                  </a:lnTo>
                  <a:lnTo>
                    <a:pt x="375" y="352"/>
                  </a:lnTo>
                  <a:lnTo>
                    <a:pt x="396" y="349"/>
                  </a:lnTo>
                  <a:lnTo>
                    <a:pt x="416" y="344"/>
                  </a:lnTo>
                  <a:lnTo>
                    <a:pt x="436" y="338"/>
                  </a:lnTo>
                  <a:lnTo>
                    <a:pt x="455" y="332"/>
                  </a:lnTo>
                  <a:lnTo>
                    <a:pt x="473" y="325"/>
                  </a:lnTo>
                  <a:lnTo>
                    <a:pt x="525" y="393"/>
                  </a:lnTo>
                  <a:lnTo>
                    <a:pt x="525" y="393"/>
                  </a:lnTo>
                  <a:lnTo>
                    <a:pt x="501" y="405"/>
                  </a:lnTo>
                  <a:lnTo>
                    <a:pt x="477" y="415"/>
                  </a:lnTo>
                  <a:lnTo>
                    <a:pt x="451" y="425"/>
                  </a:lnTo>
                  <a:lnTo>
                    <a:pt x="425" y="432"/>
                  </a:lnTo>
                  <a:lnTo>
                    <a:pt x="397" y="438"/>
                  </a:lnTo>
                  <a:lnTo>
                    <a:pt x="369" y="442"/>
                  </a:lnTo>
                  <a:lnTo>
                    <a:pt x="340" y="444"/>
                  </a:lnTo>
                  <a:lnTo>
                    <a:pt x="310" y="445"/>
                  </a:lnTo>
                  <a:lnTo>
                    <a:pt x="310"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5" name="Freeform 36">
              <a:extLst>
                <a:ext uri="{FF2B5EF4-FFF2-40B4-BE49-F238E27FC236}">
                  <a16:creationId xmlns:a16="http://schemas.microsoft.com/office/drawing/2014/main" id="{D6A3C58A-EE4E-BF44-B3A8-0C90CD0449D1}"/>
                </a:ext>
              </a:extLst>
            </p:cNvPr>
            <p:cNvSpPr>
              <a:spLocks noEditPoints="1"/>
            </p:cNvSpPr>
            <p:nvPr/>
          </p:nvSpPr>
          <p:spPr bwMode="auto">
            <a:xfrm>
              <a:off x="3087688" y="942976"/>
              <a:ext cx="493713" cy="355600"/>
            </a:xfrm>
            <a:custGeom>
              <a:avLst/>
              <a:gdLst>
                <a:gd name="T0" fmla="*/ 459 w 622"/>
                <a:gd name="T1" fmla="*/ 241 h 447"/>
                <a:gd name="T2" fmla="*/ 447 w 622"/>
                <a:gd name="T3" fmla="*/ 285 h 447"/>
                <a:gd name="T4" fmla="*/ 421 w 622"/>
                <a:gd name="T5" fmla="*/ 318 h 447"/>
                <a:gd name="T6" fmla="*/ 389 w 622"/>
                <a:gd name="T7" fmla="*/ 341 h 447"/>
                <a:gd name="T8" fmla="*/ 350 w 622"/>
                <a:gd name="T9" fmla="*/ 354 h 447"/>
                <a:gd name="T10" fmla="*/ 310 w 622"/>
                <a:gd name="T11" fmla="*/ 358 h 447"/>
                <a:gd name="T12" fmla="*/ 285 w 622"/>
                <a:gd name="T13" fmla="*/ 357 h 447"/>
                <a:gd name="T14" fmla="*/ 245 w 622"/>
                <a:gd name="T15" fmla="*/ 346 h 447"/>
                <a:gd name="T16" fmla="*/ 210 w 622"/>
                <a:gd name="T17" fmla="*/ 326 h 447"/>
                <a:gd name="T18" fmla="*/ 182 w 622"/>
                <a:gd name="T19" fmla="*/ 297 h 447"/>
                <a:gd name="T20" fmla="*/ 165 w 622"/>
                <a:gd name="T21" fmla="*/ 258 h 447"/>
                <a:gd name="T22" fmla="*/ 162 w 622"/>
                <a:gd name="T23" fmla="*/ 224 h 447"/>
                <a:gd name="T24" fmla="*/ 169 w 622"/>
                <a:gd name="T25" fmla="*/ 175 h 447"/>
                <a:gd name="T26" fmla="*/ 191 w 622"/>
                <a:gd name="T27" fmla="*/ 139 h 447"/>
                <a:gd name="T28" fmla="*/ 221 w 622"/>
                <a:gd name="T29" fmla="*/ 113 h 447"/>
                <a:gd name="T30" fmla="*/ 258 w 622"/>
                <a:gd name="T31" fmla="*/ 97 h 447"/>
                <a:gd name="T32" fmla="*/ 298 w 622"/>
                <a:gd name="T33" fmla="*/ 90 h 447"/>
                <a:gd name="T34" fmla="*/ 323 w 622"/>
                <a:gd name="T35" fmla="*/ 90 h 447"/>
                <a:gd name="T36" fmla="*/ 363 w 622"/>
                <a:gd name="T37" fmla="*/ 97 h 447"/>
                <a:gd name="T38" fmla="*/ 400 w 622"/>
                <a:gd name="T39" fmla="*/ 113 h 447"/>
                <a:gd name="T40" fmla="*/ 431 w 622"/>
                <a:gd name="T41" fmla="*/ 139 h 447"/>
                <a:gd name="T42" fmla="*/ 451 w 622"/>
                <a:gd name="T43" fmla="*/ 175 h 447"/>
                <a:gd name="T44" fmla="*/ 460 w 622"/>
                <a:gd name="T45" fmla="*/ 224 h 447"/>
                <a:gd name="T46" fmla="*/ 310 w 622"/>
                <a:gd name="T47" fmla="*/ 447 h 447"/>
                <a:gd name="T48" fmla="*/ 401 w 622"/>
                <a:gd name="T49" fmla="*/ 437 h 447"/>
                <a:gd name="T50" fmla="*/ 482 w 622"/>
                <a:gd name="T51" fmla="*/ 411 h 447"/>
                <a:gd name="T52" fmla="*/ 548 w 622"/>
                <a:gd name="T53" fmla="*/ 369 h 447"/>
                <a:gd name="T54" fmla="*/ 596 w 622"/>
                <a:gd name="T55" fmla="*/ 313 h 447"/>
                <a:gd name="T56" fmla="*/ 612 w 622"/>
                <a:gd name="T57" fmla="*/ 282 h 447"/>
                <a:gd name="T58" fmla="*/ 620 w 622"/>
                <a:gd name="T59" fmla="*/ 248 h 447"/>
                <a:gd name="T60" fmla="*/ 622 w 622"/>
                <a:gd name="T61" fmla="*/ 224 h 447"/>
                <a:gd name="T62" fmla="*/ 618 w 622"/>
                <a:gd name="T63" fmla="*/ 189 h 447"/>
                <a:gd name="T64" fmla="*/ 607 w 622"/>
                <a:gd name="T65" fmla="*/ 155 h 447"/>
                <a:gd name="T66" fmla="*/ 583 w 622"/>
                <a:gd name="T67" fmla="*/ 115 h 447"/>
                <a:gd name="T68" fmla="*/ 529 w 622"/>
                <a:gd name="T69" fmla="*/ 63 h 447"/>
                <a:gd name="T70" fmla="*/ 456 w 622"/>
                <a:gd name="T71" fmla="*/ 27 h 447"/>
                <a:gd name="T72" fmla="*/ 372 w 622"/>
                <a:gd name="T73" fmla="*/ 5 h 447"/>
                <a:gd name="T74" fmla="*/ 310 w 622"/>
                <a:gd name="T75" fmla="*/ 0 h 447"/>
                <a:gd name="T76" fmla="*/ 221 w 622"/>
                <a:gd name="T77" fmla="*/ 10 h 447"/>
                <a:gd name="T78" fmla="*/ 140 w 622"/>
                <a:gd name="T79" fmla="*/ 38 h 447"/>
                <a:gd name="T80" fmla="*/ 72 w 622"/>
                <a:gd name="T81" fmla="*/ 79 h 447"/>
                <a:gd name="T82" fmla="*/ 25 w 622"/>
                <a:gd name="T83" fmla="*/ 134 h 447"/>
                <a:gd name="T84" fmla="*/ 10 w 622"/>
                <a:gd name="T85" fmla="*/ 166 h 447"/>
                <a:gd name="T86" fmla="*/ 1 w 622"/>
                <a:gd name="T87" fmla="*/ 200 h 447"/>
                <a:gd name="T88" fmla="*/ 0 w 622"/>
                <a:gd name="T89" fmla="*/ 224 h 447"/>
                <a:gd name="T90" fmla="*/ 4 w 622"/>
                <a:gd name="T91" fmla="*/ 259 h 447"/>
                <a:gd name="T92" fmla="*/ 14 w 622"/>
                <a:gd name="T93" fmla="*/ 293 h 447"/>
                <a:gd name="T94" fmla="*/ 39 w 622"/>
                <a:gd name="T95" fmla="*/ 332 h 447"/>
                <a:gd name="T96" fmla="*/ 93 w 622"/>
                <a:gd name="T97" fmla="*/ 384 h 447"/>
                <a:gd name="T98" fmla="*/ 165 w 622"/>
                <a:gd name="T99" fmla="*/ 421 h 447"/>
                <a:gd name="T100" fmla="*/ 250 w 622"/>
                <a:gd name="T101" fmla="*/ 442 h 447"/>
                <a:gd name="T102" fmla="*/ 310 w 622"/>
                <a:gd name="T103"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2" h="447">
                  <a:moveTo>
                    <a:pt x="460" y="224"/>
                  </a:moveTo>
                  <a:lnTo>
                    <a:pt x="460" y="224"/>
                  </a:lnTo>
                  <a:lnTo>
                    <a:pt x="459" y="241"/>
                  </a:lnTo>
                  <a:lnTo>
                    <a:pt x="456" y="258"/>
                  </a:lnTo>
                  <a:lnTo>
                    <a:pt x="451" y="272"/>
                  </a:lnTo>
                  <a:lnTo>
                    <a:pt x="447" y="285"/>
                  </a:lnTo>
                  <a:lnTo>
                    <a:pt x="439" y="297"/>
                  </a:lnTo>
                  <a:lnTo>
                    <a:pt x="431" y="308"/>
                  </a:lnTo>
                  <a:lnTo>
                    <a:pt x="421" y="318"/>
                  </a:lnTo>
                  <a:lnTo>
                    <a:pt x="412" y="326"/>
                  </a:lnTo>
                  <a:lnTo>
                    <a:pt x="400" y="335"/>
                  </a:lnTo>
                  <a:lnTo>
                    <a:pt x="389" y="341"/>
                  </a:lnTo>
                  <a:lnTo>
                    <a:pt x="375" y="346"/>
                  </a:lnTo>
                  <a:lnTo>
                    <a:pt x="363" y="351"/>
                  </a:lnTo>
                  <a:lnTo>
                    <a:pt x="350" y="354"/>
                  </a:lnTo>
                  <a:lnTo>
                    <a:pt x="337" y="357"/>
                  </a:lnTo>
                  <a:lnTo>
                    <a:pt x="323" y="358"/>
                  </a:lnTo>
                  <a:lnTo>
                    <a:pt x="310" y="358"/>
                  </a:lnTo>
                  <a:lnTo>
                    <a:pt x="310" y="358"/>
                  </a:lnTo>
                  <a:lnTo>
                    <a:pt x="298" y="358"/>
                  </a:lnTo>
                  <a:lnTo>
                    <a:pt x="285" y="357"/>
                  </a:lnTo>
                  <a:lnTo>
                    <a:pt x="272" y="354"/>
                  </a:lnTo>
                  <a:lnTo>
                    <a:pt x="258" y="351"/>
                  </a:lnTo>
                  <a:lnTo>
                    <a:pt x="245" y="346"/>
                  </a:lnTo>
                  <a:lnTo>
                    <a:pt x="233" y="341"/>
                  </a:lnTo>
                  <a:lnTo>
                    <a:pt x="221" y="335"/>
                  </a:lnTo>
                  <a:lnTo>
                    <a:pt x="210" y="326"/>
                  </a:lnTo>
                  <a:lnTo>
                    <a:pt x="200" y="318"/>
                  </a:lnTo>
                  <a:lnTo>
                    <a:pt x="191" y="308"/>
                  </a:lnTo>
                  <a:lnTo>
                    <a:pt x="182" y="297"/>
                  </a:lnTo>
                  <a:lnTo>
                    <a:pt x="175" y="285"/>
                  </a:lnTo>
                  <a:lnTo>
                    <a:pt x="169" y="272"/>
                  </a:lnTo>
                  <a:lnTo>
                    <a:pt x="165" y="258"/>
                  </a:lnTo>
                  <a:lnTo>
                    <a:pt x="163" y="241"/>
                  </a:lnTo>
                  <a:lnTo>
                    <a:pt x="162" y="224"/>
                  </a:lnTo>
                  <a:lnTo>
                    <a:pt x="162" y="224"/>
                  </a:lnTo>
                  <a:lnTo>
                    <a:pt x="163" y="207"/>
                  </a:lnTo>
                  <a:lnTo>
                    <a:pt x="165" y="191"/>
                  </a:lnTo>
                  <a:lnTo>
                    <a:pt x="169" y="175"/>
                  </a:lnTo>
                  <a:lnTo>
                    <a:pt x="175" y="162"/>
                  </a:lnTo>
                  <a:lnTo>
                    <a:pt x="182" y="150"/>
                  </a:lnTo>
                  <a:lnTo>
                    <a:pt x="191" y="139"/>
                  </a:lnTo>
                  <a:lnTo>
                    <a:pt x="200" y="130"/>
                  </a:lnTo>
                  <a:lnTo>
                    <a:pt x="210" y="121"/>
                  </a:lnTo>
                  <a:lnTo>
                    <a:pt x="221" y="113"/>
                  </a:lnTo>
                  <a:lnTo>
                    <a:pt x="233" y="107"/>
                  </a:lnTo>
                  <a:lnTo>
                    <a:pt x="245" y="102"/>
                  </a:lnTo>
                  <a:lnTo>
                    <a:pt x="258" y="97"/>
                  </a:lnTo>
                  <a:lnTo>
                    <a:pt x="272" y="93"/>
                  </a:lnTo>
                  <a:lnTo>
                    <a:pt x="285" y="91"/>
                  </a:lnTo>
                  <a:lnTo>
                    <a:pt x="298" y="90"/>
                  </a:lnTo>
                  <a:lnTo>
                    <a:pt x="310" y="90"/>
                  </a:lnTo>
                  <a:lnTo>
                    <a:pt x="310" y="90"/>
                  </a:lnTo>
                  <a:lnTo>
                    <a:pt x="323" y="90"/>
                  </a:lnTo>
                  <a:lnTo>
                    <a:pt x="337" y="91"/>
                  </a:lnTo>
                  <a:lnTo>
                    <a:pt x="350" y="93"/>
                  </a:lnTo>
                  <a:lnTo>
                    <a:pt x="363" y="97"/>
                  </a:lnTo>
                  <a:lnTo>
                    <a:pt x="375" y="102"/>
                  </a:lnTo>
                  <a:lnTo>
                    <a:pt x="389" y="107"/>
                  </a:lnTo>
                  <a:lnTo>
                    <a:pt x="400" y="113"/>
                  </a:lnTo>
                  <a:lnTo>
                    <a:pt x="412" y="121"/>
                  </a:lnTo>
                  <a:lnTo>
                    <a:pt x="421" y="130"/>
                  </a:lnTo>
                  <a:lnTo>
                    <a:pt x="431" y="139"/>
                  </a:lnTo>
                  <a:lnTo>
                    <a:pt x="439" y="150"/>
                  </a:lnTo>
                  <a:lnTo>
                    <a:pt x="447" y="162"/>
                  </a:lnTo>
                  <a:lnTo>
                    <a:pt x="451" y="175"/>
                  </a:lnTo>
                  <a:lnTo>
                    <a:pt x="456" y="191"/>
                  </a:lnTo>
                  <a:lnTo>
                    <a:pt x="459" y="207"/>
                  </a:lnTo>
                  <a:lnTo>
                    <a:pt x="460" y="224"/>
                  </a:lnTo>
                  <a:lnTo>
                    <a:pt x="460" y="224"/>
                  </a:lnTo>
                  <a:close/>
                  <a:moveTo>
                    <a:pt x="310" y="447"/>
                  </a:moveTo>
                  <a:lnTo>
                    <a:pt x="310" y="447"/>
                  </a:lnTo>
                  <a:lnTo>
                    <a:pt x="342" y="446"/>
                  </a:lnTo>
                  <a:lnTo>
                    <a:pt x="372" y="442"/>
                  </a:lnTo>
                  <a:lnTo>
                    <a:pt x="401" y="437"/>
                  </a:lnTo>
                  <a:lnTo>
                    <a:pt x="429" y="430"/>
                  </a:lnTo>
                  <a:lnTo>
                    <a:pt x="456" y="421"/>
                  </a:lnTo>
                  <a:lnTo>
                    <a:pt x="482" y="411"/>
                  </a:lnTo>
                  <a:lnTo>
                    <a:pt x="506" y="398"/>
                  </a:lnTo>
                  <a:lnTo>
                    <a:pt x="529" y="384"/>
                  </a:lnTo>
                  <a:lnTo>
                    <a:pt x="548" y="369"/>
                  </a:lnTo>
                  <a:lnTo>
                    <a:pt x="567" y="352"/>
                  </a:lnTo>
                  <a:lnTo>
                    <a:pt x="583" y="332"/>
                  </a:lnTo>
                  <a:lnTo>
                    <a:pt x="596" y="313"/>
                  </a:lnTo>
                  <a:lnTo>
                    <a:pt x="602" y="303"/>
                  </a:lnTo>
                  <a:lnTo>
                    <a:pt x="607" y="293"/>
                  </a:lnTo>
                  <a:lnTo>
                    <a:pt x="612" y="282"/>
                  </a:lnTo>
                  <a:lnTo>
                    <a:pt x="616" y="271"/>
                  </a:lnTo>
                  <a:lnTo>
                    <a:pt x="618" y="259"/>
                  </a:lnTo>
                  <a:lnTo>
                    <a:pt x="620" y="248"/>
                  </a:lnTo>
                  <a:lnTo>
                    <a:pt x="622" y="236"/>
                  </a:lnTo>
                  <a:lnTo>
                    <a:pt x="622" y="224"/>
                  </a:lnTo>
                  <a:lnTo>
                    <a:pt x="622" y="224"/>
                  </a:lnTo>
                  <a:lnTo>
                    <a:pt x="622" y="212"/>
                  </a:lnTo>
                  <a:lnTo>
                    <a:pt x="620" y="200"/>
                  </a:lnTo>
                  <a:lnTo>
                    <a:pt x="618" y="189"/>
                  </a:lnTo>
                  <a:lnTo>
                    <a:pt x="616" y="177"/>
                  </a:lnTo>
                  <a:lnTo>
                    <a:pt x="612" y="166"/>
                  </a:lnTo>
                  <a:lnTo>
                    <a:pt x="607" y="155"/>
                  </a:lnTo>
                  <a:lnTo>
                    <a:pt x="602" y="144"/>
                  </a:lnTo>
                  <a:lnTo>
                    <a:pt x="596" y="134"/>
                  </a:lnTo>
                  <a:lnTo>
                    <a:pt x="583" y="115"/>
                  </a:lnTo>
                  <a:lnTo>
                    <a:pt x="567" y="96"/>
                  </a:lnTo>
                  <a:lnTo>
                    <a:pt x="548" y="79"/>
                  </a:lnTo>
                  <a:lnTo>
                    <a:pt x="529" y="63"/>
                  </a:lnTo>
                  <a:lnTo>
                    <a:pt x="506" y="50"/>
                  </a:lnTo>
                  <a:lnTo>
                    <a:pt x="482" y="38"/>
                  </a:lnTo>
                  <a:lnTo>
                    <a:pt x="456" y="27"/>
                  </a:lnTo>
                  <a:lnTo>
                    <a:pt x="429" y="17"/>
                  </a:lnTo>
                  <a:lnTo>
                    <a:pt x="401" y="10"/>
                  </a:lnTo>
                  <a:lnTo>
                    <a:pt x="372" y="5"/>
                  </a:lnTo>
                  <a:lnTo>
                    <a:pt x="342" y="2"/>
                  </a:lnTo>
                  <a:lnTo>
                    <a:pt x="310" y="0"/>
                  </a:lnTo>
                  <a:lnTo>
                    <a:pt x="310" y="0"/>
                  </a:lnTo>
                  <a:lnTo>
                    <a:pt x="280" y="2"/>
                  </a:lnTo>
                  <a:lnTo>
                    <a:pt x="250" y="5"/>
                  </a:lnTo>
                  <a:lnTo>
                    <a:pt x="221" y="10"/>
                  </a:lnTo>
                  <a:lnTo>
                    <a:pt x="193" y="17"/>
                  </a:lnTo>
                  <a:lnTo>
                    <a:pt x="165" y="27"/>
                  </a:lnTo>
                  <a:lnTo>
                    <a:pt x="140" y="38"/>
                  </a:lnTo>
                  <a:lnTo>
                    <a:pt x="116" y="50"/>
                  </a:lnTo>
                  <a:lnTo>
                    <a:pt x="93" y="63"/>
                  </a:lnTo>
                  <a:lnTo>
                    <a:pt x="72" y="79"/>
                  </a:lnTo>
                  <a:lnTo>
                    <a:pt x="54" y="96"/>
                  </a:lnTo>
                  <a:lnTo>
                    <a:pt x="39" y="115"/>
                  </a:lnTo>
                  <a:lnTo>
                    <a:pt x="25" y="134"/>
                  </a:lnTo>
                  <a:lnTo>
                    <a:pt x="19" y="144"/>
                  </a:lnTo>
                  <a:lnTo>
                    <a:pt x="14" y="155"/>
                  </a:lnTo>
                  <a:lnTo>
                    <a:pt x="10" y="166"/>
                  </a:lnTo>
                  <a:lnTo>
                    <a:pt x="6" y="177"/>
                  </a:lnTo>
                  <a:lnTo>
                    <a:pt x="4" y="189"/>
                  </a:lnTo>
                  <a:lnTo>
                    <a:pt x="1" y="200"/>
                  </a:lnTo>
                  <a:lnTo>
                    <a:pt x="0" y="212"/>
                  </a:lnTo>
                  <a:lnTo>
                    <a:pt x="0" y="224"/>
                  </a:lnTo>
                  <a:lnTo>
                    <a:pt x="0" y="224"/>
                  </a:lnTo>
                  <a:lnTo>
                    <a:pt x="0" y="236"/>
                  </a:lnTo>
                  <a:lnTo>
                    <a:pt x="1" y="248"/>
                  </a:lnTo>
                  <a:lnTo>
                    <a:pt x="4" y="259"/>
                  </a:lnTo>
                  <a:lnTo>
                    <a:pt x="6" y="271"/>
                  </a:lnTo>
                  <a:lnTo>
                    <a:pt x="10" y="282"/>
                  </a:lnTo>
                  <a:lnTo>
                    <a:pt x="14" y="293"/>
                  </a:lnTo>
                  <a:lnTo>
                    <a:pt x="19" y="303"/>
                  </a:lnTo>
                  <a:lnTo>
                    <a:pt x="25" y="313"/>
                  </a:lnTo>
                  <a:lnTo>
                    <a:pt x="39" y="332"/>
                  </a:lnTo>
                  <a:lnTo>
                    <a:pt x="54" y="352"/>
                  </a:lnTo>
                  <a:lnTo>
                    <a:pt x="72" y="369"/>
                  </a:lnTo>
                  <a:lnTo>
                    <a:pt x="93" y="384"/>
                  </a:lnTo>
                  <a:lnTo>
                    <a:pt x="116" y="398"/>
                  </a:lnTo>
                  <a:lnTo>
                    <a:pt x="140" y="411"/>
                  </a:lnTo>
                  <a:lnTo>
                    <a:pt x="165" y="421"/>
                  </a:lnTo>
                  <a:lnTo>
                    <a:pt x="193" y="430"/>
                  </a:lnTo>
                  <a:lnTo>
                    <a:pt x="221" y="437"/>
                  </a:lnTo>
                  <a:lnTo>
                    <a:pt x="250" y="442"/>
                  </a:lnTo>
                  <a:lnTo>
                    <a:pt x="280" y="446"/>
                  </a:lnTo>
                  <a:lnTo>
                    <a:pt x="310" y="447"/>
                  </a:lnTo>
                  <a:lnTo>
                    <a:pt x="31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6" name="Freeform 37">
              <a:extLst>
                <a:ext uri="{FF2B5EF4-FFF2-40B4-BE49-F238E27FC236}">
                  <a16:creationId xmlns:a16="http://schemas.microsoft.com/office/drawing/2014/main" id="{F9AFDAAF-C0EF-BD4B-9012-3147FF9B1D95}"/>
                </a:ext>
              </a:extLst>
            </p:cNvPr>
            <p:cNvSpPr>
              <a:spLocks/>
            </p:cNvSpPr>
            <p:nvPr/>
          </p:nvSpPr>
          <p:spPr bwMode="auto">
            <a:xfrm>
              <a:off x="3633788" y="938213"/>
              <a:ext cx="360363" cy="350838"/>
            </a:xfrm>
            <a:custGeom>
              <a:avLst/>
              <a:gdLst>
                <a:gd name="T0" fmla="*/ 155 w 454"/>
                <a:gd name="T1" fmla="*/ 442 h 442"/>
                <a:gd name="T2" fmla="*/ 155 w 454"/>
                <a:gd name="T3" fmla="*/ 177 h 442"/>
                <a:gd name="T4" fmla="*/ 159 w 454"/>
                <a:gd name="T5" fmla="*/ 149 h 442"/>
                <a:gd name="T6" fmla="*/ 174 w 454"/>
                <a:gd name="T7" fmla="*/ 125 h 442"/>
                <a:gd name="T8" fmla="*/ 185 w 454"/>
                <a:gd name="T9" fmla="*/ 114 h 442"/>
                <a:gd name="T10" fmla="*/ 198 w 454"/>
                <a:gd name="T11" fmla="*/ 105 h 442"/>
                <a:gd name="T12" fmla="*/ 214 w 454"/>
                <a:gd name="T13" fmla="*/ 101 h 442"/>
                <a:gd name="T14" fmla="*/ 232 w 454"/>
                <a:gd name="T15" fmla="*/ 98 h 442"/>
                <a:gd name="T16" fmla="*/ 245 w 454"/>
                <a:gd name="T17" fmla="*/ 99 h 442"/>
                <a:gd name="T18" fmla="*/ 268 w 454"/>
                <a:gd name="T19" fmla="*/ 108 h 442"/>
                <a:gd name="T20" fmla="*/ 287 w 454"/>
                <a:gd name="T21" fmla="*/ 122 h 442"/>
                <a:gd name="T22" fmla="*/ 298 w 454"/>
                <a:gd name="T23" fmla="*/ 142 h 442"/>
                <a:gd name="T24" fmla="*/ 299 w 454"/>
                <a:gd name="T25" fmla="*/ 152 h 442"/>
                <a:gd name="T26" fmla="*/ 454 w 454"/>
                <a:gd name="T27" fmla="*/ 442 h 442"/>
                <a:gd name="T28" fmla="*/ 454 w 454"/>
                <a:gd name="T29" fmla="*/ 144 h 442"/>
                <a:gd name="T30" fmla="*/ 450 w 454"/>
                <a:gd name="T31" fmla="*/ 116 h 442"/>
                <a:gd name="T32" fmla="*/ 439 w 454"/>
                <a:gd name="T33" fmla="*/ 89 h 442"/>
                <a:gd name="T34" fmla="*/ 421 w 454"/>
                <a:gd name="T35" fmla="*/ 64 h 442"/>
                <a:gd name="T36" fmla="*/ 400 w 454"/>
                <a:gd name="T37" fmla="*/ 43 h 442"/>
                <a:gd name="T38" fmla="*/ 372 w 454"/>
                <a:gd name="T39" fmla="*/ 26 h 442"/>
                <a:gd name="T40" fmla="*/ 341 w 454"/>
                <a:gd name="T41" fmla="*/ 12 h 442"/>
                <a:gd name="T42" fmla="*/ 307 w 454"/>
                <a:gd name="T43" fmla="*/ 4 h 442"/>
                <a:gd name="T44" fmla="*/ 269 w 454"/>
                <a:gd name="T45" fmla="*/ 0 h 442"/>
                <a:gd name="T46" fmla="*/ 267 w 454"/>
                <a:gd name="T47" fmla="*/ 0 h 442"/>
                <a:gd name="T48" fmla="*/ 263 w 454"/>
                <a:gd name="T49" fmla="*/ 0 h 442"/>
                <a:gd name="T50" fmla="*/ 249 w 454"/>
                <a:gd name="T51" fmla="*/ 2 h 442"/>
                <a:gd name="T52" fmla="*/ 219 w 454"/>
                <a:gd name="T53" fmla="*/ 5 h 442"/>
                <a:gd name="T54" fmla="*/ 190 w 454"/>
                <a:gd name="T55" fmla="*/ 14 h 442"/>
                <a:gd name="T56" fmla="*/ 163 w 454"/>
                <a:gd name="T57" fmla="*/ 26 h 442"/>
                <a:gd name="T58" fmla="*/ 151 w 454"/>
                <a:gd name="T59" fmla="*/ 33 h 442"/>
                <a:gd name="T60" fmla="*/ 147 w 454"/>
                <a:gd name="T61" fmla="*/ 28 h 442"/>
                <a:gd name="T62" fmla="*/ 129 w 454"/>
                <a:gd name="T63" fmla="*/ 17 h 442"/>
                <a:gd name="T64" fmla="*/ 83 w 454"/>
                <a:gd name="T65" fmla="*/ 8 h 442"/>
                <a:gd name="T66" fmla="*/ 0 w 454"/>
                <a:gd name="T67" fmla="*/ 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42">
                  <a:moveTo>
                    <a:pt x="0" y="442"/>
                  </a:moveTo>
                  <a:lnTo>
                    <a:pt x="155" y="442"/>
                  </a:lnTo>
                  <a:lnTo>
                    <a:pt x="155" y="177"/>
                  </a:lnTo>
                  <a:lnTo>
                    <a:pt x="155" y="177"/>
                  </a:lnTo>
                  <a:lnTo>
                    <a:pt x="156" y="163"/>
                  </a:lnTo>
                  <a:lnTo>
                    <a:pt x="159" y="149"/>
                  </a:lnTo>
                  <a:lnTo>
                    <a:pt x="165" y="136"/>
                  </a:lnTo>
                  <a:lnTo>
                    <a:pt x="174" y="125"/>
                  </a:lnTo>
                  <a:lnTo>
                    <a:pt x="180" y="119"/>
                  </a:lnTo>
                  <a:lnTo>
                    <a:pt x="185" y="114"/>
                  </a:lnTo>
                  <a:lnTo>
                    <a:pt x="192" y="109"/>
                  </a:lnTo>
                  <a:lnTo>
                    <a:pt x="198" y="105"/>
                  </a:lnTo>
                  <a:lnTo>
                    <a:pt x="207" y="103"/>
                  </a:lnTo>
                  <a:lnTo>
                    <a:pt x="214" y="101"/>
                  </a:lnTo>
                  <a:lnTo>
                    <a:pt x="222" y="99"/>
                  </a:lnTo>
                  <a:lnTo>
                    <a:pt x="232" y="98"/>
                  </a:lnTo>
                  <a:lnTo>
                    <a:pt x="232" y="98"/>
                  </a:lnTo>
                  <a:lnTo>
                    <a:pt x="245" y="99"/>
                  </a:lnTo>
                  <a:lnTo>
                    <a:pt x="257" y="103"/>
                  </a:lnTo>
                  <a:lnTo>
                    <a:pt x="268" y="108"/>
                  </a:lnTo>
                  <a:lnTo>
                    <a:pt x="279" y="114"/>
                  </a:lnTo>
                  <a:lnTo>
                    <a:pt x="287" y="122"/>
                  </a:lnTo>
                  <a:lnTo>
                    <a:pt x="295" y="132"/>
                  </a:lnTo>
                  <a:lnTo>
                    <a:pt x="298" y="142"/>
                  </a:lnTo>
                  <a:lnTo>
                    <a:pt x="299" y="146"/>
                  </a:lnTo>
                  <a:lnTo>
                    <a:pt x="299" y="152"/>
                  </a:lnTo>
                  <a:lnTo>
                    <a:pt x="299" y="442"/>
                  </a:lnTo>
                  <a:lnTo>
                    <a:pt x="454" y="442"/>
                  </a:lnTo>
                  <a:lnTo>
                    <a:pt x="454" y="144"/>
                  </a:lnTo>
                  <a:lnTo>
                    <a:pt x="454" y="144"/>
                  </a:lnTo>
                  <a:lnTo>
                    <a:pt x="453" y="130"/>
                  </a:lnTo>
                  <a:lnTo>
                    <a:pt x="450" y="116"/>
                  </a:lnTo>
                  <a:lnTo>
                    <a:pt x="446" y="102"/>
                  </a:lnTo>
                  <a:lnTo>
                    <a:pt x="439" y="89"/>
                  </a:lnTo>
                  <a:lnTo>
                    <a:pt x="431" y="76"/>
                  </a:lnTo>
                  <a:lnTo>
                    <a:pt x="421" y="64"/>
                  </a:lnTo>
                  <a:lnTo>
                    <a:pt x="411" y="53"/>
                  </a:lnTo>
                  <a:lnTo>
                    <a:pt x="400" y="43"/>
                  </a:lnTo>
                  <a:lnTo>
                    <a:pt x="386" y="34"/>
                  </a:lnTo>
                  <a:lnTo>
                    <a:pt x="372" y="26"/>
                  </a:lnTo>
                  <a:lnTo>
                    <a:pt x="356" y="18"/>
                  </a:lnTo>
                  <a:lnTo>
                    <a:pt x="341" y="12"/>
                  </a:lnTo>
                  <a:lnTo>
                    <a:pt x="324" y="8"/>
                  </a:lnTo>
                  <a:lnTo>
                    <a:pt x="307" y="4"/>
                  </a:lnTo>
                  <a:lnTo>
                    <a:pt x="289" y="2"/>
                  </a:lnTo>
                  <a:lnTo>
                    <a:pt x="269" y="0"/>
                  </a:lnTo>
                  <a:lnTo>
                    <a:pt x="269" y="0"/>
                  </a:lnTo>
                  <a:lnTo>
                    <a:pt x="267" y="0"/>
                  </a:lnTo>
                  <a:lnTo>
                    <a:pt x="267" y="0"/>
                  </a:lnTo>
                  <a:lnTo>
                    <a:pt x="263" y="0"/>
                  </a:lnTo>
                  <a:lnTo>
                    <a:pt x="263" y="0"/>
                  </a:lnTo>
                  <a:lnTo>
                    <a:pt x="249" y="2"/>
                  </a:lnTo>
                  <a:lnTo>
                    <a:pt x="233" y="3"/>
                  </a:lnTo>
                  <a:lnTo>
                    <a:pt x="219" y="5"/>
                  </a:lnTo>
                  <a:lnTo>
                    <a:pt x="204" y="9"/>
                  </a:lnTo>
                  <a:lnTo>
                    <a:pt x="190" y="14"/>
                  </a:lnTo>
                  <a:lnTo>
                    <a:pt x="176" y="20"/>
                  </a:lnTo>
                  <a:lnTo>
                    <a:pt x="163" y="26"/>
                  </a:lnTo>
                  <a:lnTo>
                    <a:pt x="151" y="33"/>
                  </a:lnTo>
                  <a:lnTo>
                    <a:pt x="151" y="33"/>
                  </a:lnTo>
                  <a:lnTo>
                    <a:pt x="150" y="32"/>
                  </a:lnTo>
                  <a:lnTo>
                    <a:pt x="147" y="28"/>
                  </a:lnTo>
                  <a:lnTo>
                    <a:pt x="140" y="23"/>
                  </a:lnTo>
                  <a:lnTo>
                    <a:pt x="129" y="17"/>
                  </a:lnTo>
                  <a:lnTo>
                    <a:pt x="110" y="12"/>
                  </a:lnTo>
                  <a:lnTo>
                    <a:pt x="83" y="8"/>
                  </a:lnTo>
                  <a:lnTo>
                    <a:pt x="47" y="5"/>
                  </a:lnTo>
                  <a:lnTo>
                    <a:pt x="0" y="4"/>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7" name="Rectangle 38">
              <a:extLst>
                <a:ext uri="{FF2B5EF4-FFF2-40B4-BE49-F238E27FC236}">
                  <a16:creationId xmlns:a16="http://schemas.microsoft.com/office/drawing/2014/main" id="{D3D395A6-C017-884D-B723-60609E9606B7}"/>
                </a:ext>
              </a:extLst>
            </p:cNvPr>
            <p:cNvSpPr>
              <a:spLocks noChangeArrowheads="1"/>
            </p:cNvSpPr>
            <p:nvPr/>
          </p:nvSpPr>
          <p:spPr bwMode="auto">
            <a:xfrm>
              <a:off x="2168526" y="952501"/>
              <a:ext cx="120650" cy="336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8" name="Freeform 39">
              <a:extLst>
                <a:ext uri="{FF2B5EF4-FFF2-40B4-BE49-F238E27FC236}">
                  <a16:creationId xmlns:a16="http://schemas.microsoft.com/office/drawing/2014/main" id="{3A7309D9-5BC7-8B48-9CCF-75217E13BE61}"/>
                </a:ext>
              </a:extLst>
            </p:cNvPr>
            <p:cNvSpPr>
              <a:spLocks/>
            </p:cNvSpPr>
            <p:nvPr/>
          </p:nvSpPr>
          <p:spPr bwMode="auto">
            <a:xfrm>
              <a:off x="2820988" y="946151"/>
              <a:ext cx="252413" cy="342900"/>
            </a:xfrm>
            <a:custGeom>
              <a:avLst/>
              <a:gdLst>
                <a:gd name="T0" fmla="*/ 0 w 319"/>
                <a:gd name="T1" fmla="*/ 432 h 432"/>
                <a:gd name="T2" fmla="*/ 151 w 319"/>
                <a:gd name="T3" fmla="*/ 432 h 432"/>
                <a:gd name="T4" fmla="*/ 151 w 319"/>
                <a:gd name="T5" fmla="*/ 175 h 432"/>
                <a:gd name="T6" fmla="*/ 151 w 319"/>
                <a:gd name="T7" fmla="*/ 175 h 432"/>
                <a:gd name="T8" fmla="*/ 152 w 319"/>
                <a:gd name="T9" fmla="*/ 167 h 432"/>
                <a:gd name="T10" fmla="*/ 153 w 319"/>
                <a:gd name="T11" fmla="*/ 159 h 432"/>
                <a:gd name="T12" fmla="*/ 156 w 319"/>
                <a:gd name="T13" fmla="*/ 153 h 432"/>
                <a:gd name="T14" fmla="*/ 159 w 319"/>
                <a:gd name="T15" fmla="*/ 146 h 432"/>
                <a:gd name="T16" fmla="*/ 164 w 319"/>
                <a:gd name="T17" fmla="*/ 140 h 432"/>
                <a:gd name="T18" fmla="*/ 169 w 319"/>
                <a:gd name="T19" fmla="*/ 134 h 432"/>
                <a:gd name="T20" fmla="*/ 175 w 319"/>
                <a:gd name="T21" fmla="*/ 128 h 432"/>
                <a:gd name="T22" fmla="*/ 181 w 319"/>
                <a:gd name="T23" fmla="*/ 123 h 432"/>
                <a:gd name="T24" fmla="*/ 196 w 319"/>
                <a:gd name="T25" fmla="*/ 114 h 432"/>
                <a:gd name="T26" fmla="*/ 213 w 319"/>
                <a:gd name="T27" fmla="*/ 107 h 432"/>
                <a:gd name="T28" fmla="*/ 231 w 319"/>
                <a:gd name="T29" fmla="*/ 103 h 432"/>
                <a:gd name="T30" fmla="*/ 240 w 319"/>
                <a:gd name="T31" fmla="*/ 101 h 432"/>
                <a:gd name="T32" fmla="*/ 250 w 319"/>
                <a:gd name="T33" fmla="*/ 101 h 432"/>
                <a:gd name="T34" fmla="*/ 250 w 319"/>
                <a:gd name="T35" fmla="*/ 101 h 432"/>
                <a:gd name="T36" fmla="*/ 268 w 319"/>
                <a:gd name="T37" fmla="*/ 103 h 432"/>
                <a:gd name="T38" fmla="*/ 286 w 319"/>
                <a:gd name="T39" fmla="*/ 105 h 432"/>
                <a:gd name="T40" fmla="*/ 303 w 319"/>
                <a:gd name="T41" fmla="*/ 110 h 432"/>
                <a:gd name="T42" fmla="*/ 319 w 319"/>
                <a:gd name="T43" fmla="*/ 116 h 432"/>
                <a:gd name="T44" fmla="*/ 319 w 319"/>
                <a:gd name="T45" fmla="*/ 116 h 432"/>
                <a:gd name="T46" fmla="*/ 319 w 319"/>
                <a:gd name="T47" fmla="*/ 4 h 432"/>
                <a:gd name="T48" fmla="*/ 319 w 319"/>
                <a:gd name="T49" fmla="*/ 4 h 432"/>
                <a:gd name="T50" fmla="*/ 291 w 319"/>
                <a:gd name="T51" fmla="*/ 1 h 432"/>
                <a:gd name="T52" fmla="*/ 265 w 319"/>
                <a:gd name="T53" fmla="*/ 0 h 432"/>
                <a:gd name="T54" fmla="*/ 265 w 319"/>
                <a:gd name="T55" fmla="*/ 0 h 432"/>
                <a:gd name="T56" fmla="*/ 250 w 319"/>
                <a:gd name="T57" fmla="*/ 0 h 432"/>
                <a:gd name="T58" fmla="*/ 234 w 319"/>
                <a:gd name="T59" fmla="*/ 2 h 432"/>
                <a:gd name="T60" fmla="*/ 220 w 319"/>
                <a:gd name="T61" fmla="*/ 5 h 432"/>
                <a:gd name="T62" fmla="*/ 205 w 319"/>
                <a:gd name="T63" fmla="*/ 8 h 432"/>
                <a:gd name="T64" fmla="*/ 191 w 319"/>
                <a:gd name="T65" fmla="*/ 12 h 432"/>
                <a:gd name="T66" fmla="*/ 176 w 319"/>
                <a:gd name="T67" fmla="*/ 18 h 432"/>
                <a:gd name="T68" fmla="*/ 163 w 319"/>
                <a:gd name="T69" fmla="*/ 24 h 432"/>
                <a:gd name="T70" fmla="*/ 151 w 319"/>
                <a:gd name="T71" fmla="*/ 31 h 432"/>
                <a:gd name="T72" fmla="*/ 151 w 319"/>
                <a:gd name="T73" fmla="*/ 31 h 432"/>
                <a:gd name="T74" fmla="*/ 149 w 319"/>
                <a:gd name="T75" fmla="*/ 29 h 432"/>
                <a:gd name="T76" fmla="*/ 144 w 319"/>
                <a:gd name="T77" fmla="*/ 24 h 432"/>
                <a:gd name="T78" fmla="*/ 137 w 319"/>
                <a:gd name="T79" fmla="*/ 19 h 432"/>
                <a:gd name="T80" fmla="*/ 123 w 319"/>
                <a:gd name="T81" fmla="*/ 15 h 432"/>
                <a:gd name="T82" fmla="*/ 104 w 319"/>
                <a:gd name="T83" fmla="*/ 10 h 432"/>
                <a:gd name="T84" fmla="*/ 79 w 319"/>
                <a:gd name="T85" fmla="*/ 6 h 432"/>
                <a:gd name="T86" fmla="*/ 44 w 319"/>
                <a:gd name="T87" fmla="*/ 4 h 432"/>
                <a:gd name="T88" fmla="*/ 0 w 319"/>
                <a:gd name="T89" fmla="*/ 2 h 432"/>
                <a:gd name="T90" fmla="*/ 0 w 319"/>
                <a:gd name="T9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9" h="432">
                  <a:moveTo>
                    <a:pt x="0" y="432"/>
                  </a:moveTo>
                  <a:lnTo>
                    <a:pt x="151" y="432"/>
                  </a:lnTo>
                  <a:lnTo>
                    <a:pt x="151" y="175"/>
                  </a:lnTo>
                  <a:lnTo>
                    <a:pt x="151" y="175"/>
                  </a:lnTo>
                  <a:lnTo>
                    <a:pt x="152" y="167"/>
                  </a:lnTo>
                  <a:lnTo>
                    <a:pt x="153" y="159"/>
                  </a:lnTo>
                  <a:lnTo>
                    <a:pt x="156" y="153"/>
                  </a:lnTo>
                  <a:lnTo>
                    <a:pt x="159" y="146"/>
                  </a:lnTo>
                  <a:lnTo>
                    <a:pt x="164" y="140"/>
                  </a:lnTo>
                  <a:lnTo>
                    <a:pt x="169" y="134"/>
                  </a:lnTo>
                  <a:lnTo>
                    <a:pt x="175" y="128"/>
                  </a:lnTo>
                  <a:lnTo>
                    <a:pt x="181" y="123"/>
                  </a:lnTo>
                  <a:lnTo>
                    <a:pt x="196" y="114"/>
                  </a:lnTo>
                  <a:lnTo>
                    <a:pt x="213" y="107"/>
                  </a:lnTo>
                  <a:lnTo>
                    <a:pt x="231" y="103"/>
                  </a:lnTo>
                  <a:lnTo>
                    <a:pt x="240" y="101"/>
                  </a:lnTo>
                  <a:lnTo>
                    <a:pt x="250" y="101"/>
                  </a:lnTo>
                  <a:lnTo>
                    <a:pt x="250" y="101"/>
                  </a:lnTo>
                  <a:lnTo>
                    <a:pt x="268" y="103"/>
                  </a:lnTo>
                  <a:lnTo>
                    <a:pt x="286" y="105"/>
                  </a:lnTo>
                  <a:lnTo>
                    <a:pt x="303" y="110"/>
                  </a:lnTo>
                  <a:lnTo>
                    <a:pt x="319" y="116"/>
                  </a:lnTo>
                  <a:lnTo>
                    <a:pt x="319" y="116"/>
                  </a:lnTo>
                  <a:lnTo>
                    <a:pt x="319" y="4"/>
                  </a:lnTo>
                  <a:lnTo>
                    <a:pt x="319" y="4"/>
                  </a:lnTo>
                  <a:lnTo>
                    <a:pt x="291" y="1"/>
                  </a:lnTo>
                  <a:lnTo>
                    <a:pt x="265" y="0"/>
                  </a:lnTo>
                  <a:lnTo>
                    <a:pt x="265" y="0"/>
                  </a:lnTo>
                  <a:lnTo>
                    <a:pt x="250" y="0"/>
                  </a:lnTo>
                  <a:lnTo>
                    <a:pt x="234" y="2"/>
                  </a:lnTo>
                  <a:lnTo>
                    <a:pt x="220" y="5"/>
                  </a:lnTo>
                  <a:lnTo>
                    <a:pt x="205" y="8"/>
                  </a:lnTo>
                  <a:lnTo>
                    <a:pt x="191" y="12"/>
                  </a:lnTo>
                  <a:lnTo>
                    <a:pt x="176" y="18"/>
                  </a:lnTo>
                  <a:lnTo>
                    <a:pt x="163" y="24"/>
                  </a:lnTo>
                  <a:lnTo>
                    <a:pt x="151" y="31"/>
                  </a:lnTo>
                  <a:lnTo>
                    <a:pt x="151" y="31"/>
                  </a:lnTo>
                  <a:lnTo>
                    <a:pt x="149" y="29"/>
                  </a:lnTo>
                  <a:lnTo>
                    <a:pt x="144" y="24"/>
                  </a:lnTo>
                  <a:lnTo>
                    <a:pt x="137" y="19"/>
                  </a:lnTo>
                  <a:lnTo>
                    <a:pt x="123" y="15"/>
                  </a:lnTo>
                  <a:lnTo>
                    <a:pt x="104" y="10"/>
                  </a:lnTo>
                  <a:lnTo>
                    <a:pt x="79" y="6"/>
                  </a:lnTo>
                  <a:lnTo>
                    <a:pt x="44" y="4"/>
                  </a:lnTo>
                  <a:lnTo>
                    <a:pt x="0" y="2"/>
                  </a:lnTo>
                  <a:lnTo>
                    <a:pt x="0"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9" name="Freeform 40">
              <a:extLst>
                <a:ext uri="{FF2B5EF4-FFF2-40B4-BE49-F238E27FC236}">
                  <a16:creationId xmlns:a16="http://schemas.microsoft.com/office/drawing/2014/main" id="{EADCE241-9E88-1346-BED1-494C61C04F78}"/>
                </a:ext>
              </a:extLst>
            </p:cNvPr>
            <p:cNvSpPr>
              <a:spLocks/>
            </p:cNvSpPr>
            <p:nvPr/>
          </p:nvSpPr>
          <p:spPr bwMode="auto">
            <a:xfrm>
              <a:off x="1701801" y="677863"/>
              <a:ext cx="522288" cy="635000"/>
            </a:xfrm>
            <a:custGeom>
              <a:avLst/>
              <a:gdLst>
                <a:gd name="T0" fmla="*/ 635 w 658"/>
                <a:gd name="T1" fmla="*/ 37 h 800"/>
                <a:gd name="T2" fmla="*/ 614 w 658"/>
                <a:gd name="T3" fmla="*/ 19 h 800"/>
                <a:gd name="T4" fmla="*/ 587 w 658"/>
                <a:gd name="T5" fmla="*/ 7 h 800"/>
                <a:gd name="T6" fmla="*/ 529 w 658"/>
                <a:gd name="T7" fmla="*/ 0 h 800"/>
                <a:gd name="T8" fmla="*/ 442 w 658"/>
                <a:gd name="T9" fmla="*/ 11 h 800"/>
                <a:gd name="T10" fmla="*/ 337 w 658"/>
                <a:gd name="T11" fmla="*/ 43 h 800"/>
                <a:gd name="T12" fmla="*/ 218 w 658"/>
                <a:gd name="T13" fmla="*/ 95 h 800"/>
                <a:gd name="T14" fmla="*/ 161 w 658"/>
                <a:gd name="T15" fmla="*/ 126 h 800"/>
                <a:gd name="T16" fmla="*/ 146 w 658"/>
                <a:gd name="T17" fmla="*/ 135 h 800"/>
                <a:gd name="T18" fmla="*/ 144 w 658"/>
                <a:gd name="T19" fmla="*/ 142 h 800"/>
                <a:gd name="T20" fmla="*/ 152 w 658"/>
                <a:gd name="T21" fmla="*/ 142 h 800"/>
                <a:gd name="T22" fmla="*/ 181 w 658"/>
                <a:gd name="T23" fmla="*/ 132 h 800"/>
                <a:gd name="T24" fmla="*/ 244 w 658"/>
                <a:gd name="T25" fmla="*/ 104 h 800"/>
                <a:gd name="T26" fmla="*/ 331 w 658"/>
                <a:gd name="T27" fmla="*/ 74 h 800"/>
                <a:gd name="T28" fmla="*/ 407 w 658"/>
                <a:gd name="T29" fmla="*/ 59 h 800"/>
                <a:gd name="T30" fmla="*/ 470 w 658"/>
                <a:gd name="T31" fmla="*/ 59 h 800"/>
                <a:gd name="T32" fmla="*/ 518 w 658"/>
                <a:gd name="T33" fmla="*/ 74 h 800"/>
                <a:gd name="T34" fmla="*/ 541 w 658"/>
                <a:gd name="T35" fmla="*/ 92 h 800"/>
                <a:gd name="T36" fmla="*/ 558 w 658"/>
                <a:gd name="T37" fmla="*/ 121 h 800"/>
                <a:gd name="T38" fmla="*/ 562 w 658"/>
                <a:gd name="T39" fmla="*/ 159 h 800"/>
                <a:gd name="T40" fmla="*/ 554 w 658"/>
                <a:gd name="T41" fmla="*/ 206 h 800"/>
                <a:gd name="T42" fmla="*/ 535 w 658"/>
                <a:gd name="T43" fmla="*/ 258 h 800"/>
                <a:gd name="T44" fmla="*/ 506 w 658"/>
                <a:gd name="T45" fmla="*/ 316 h 800"/>
                <a:gd name="T46" fmla="*/ 436 w 658"/>
                <a:gd name="T47" fmla="*/ 420 h 800"/>
                <a:gd name="T48" fmla="*/ 320 w 658"/>
                <a:gd name="T49" fmla="*/ 551 h 800"/>
                <a:gd name="T50" fmla="*/ 225 w 658"/>
                <a:gd name="T51" fmla="*/ 634 h 800"/>
                <a:gd name="T52" fmla="*/ 173 w 658"/>
                <a:gd name="T53" fmla="*/ 675 h 800"/>
                <a:gd name="T54" fmla="*/ 39 w 658"/>
                <a:gd name="T55" fmla="*/ 767 h 800"/>
                <a:gd name="T56" fmla="*/ 31 w 658"/>
                <a:gd name="T57" fmla="*/ 771 h 800"/>
                <a:gd name="T58" fmla="*/ 2 w 658"/>
                <a:gd name="T59" fmla="*/ 794 h 800"/>
                <a:gd name="T60" fmla="*/ 3 w 658"/>
                <a:gd name="T61" fmla="*/ 799 h 800"/>
                <a:gd name="T62" fmla="*/ 11 w 658"/>
                <a:gd name="T63" fmla="*/ 798 h 800"/>
                <a:gd name="T64" fmla="*/ 38 w 658"/>
                <a:gd name="T65" fmla="*/ 785 h 800"/>
                <a:gd name="T66" fmla="*/ 45 w 658"/>
                <a:gd name="T67" fmla="*/ 780 h 800"/>
                <a:gd name="T68" fmla="*/ 195 w 658"/>
                <a:gd name="T69" fmla="*/ 680 h 800"/>
                <a:gd name="T70" fmla="*/ 301 w 658"/>
                <a:gd name="T71" fmla="*/ 601 h 800"/>
                <a:gd name="T72" fmla="*/ 455 w 658"/>
                <a:gd name="T73" fmla="*/ 461 h 800"/>
                <a:gd name="T74" fmla="*/ 515 w 658"/>
                <a:gd name="T75" fmla="*/ 396 h 800"/>
                <a:gd name="T76" fmla="*/ 585 w 658"/>
                <a:gd name="T77" fmla="*/ 303 h 800"/>
                <a:gd name="T78" fmla="*/ 632 w 658"/>
                <a:gd name="T79" fmla="*/ 216 h 800"/>
                <a:gd name="T80" fmla="*/ 656 w 658"/>
                <a:gd name="T81" fmla="*/ 141 h 800"/>
                <a:gd name="T82" fmla="*/ 657 w 658"/>
                <a:gd name="T83" fmla="*/ 87 h 800"/>
                <a:gd name="T84" fmla="*/ 650 w 658"/>
                <a:gd name="T85" fmla="*/ 60 h 800"/>
                <a:gd name="T86" fmla="*/ 640 w 658"/>
                <a:gd name="T87" fmla="*/ 4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8" h="800">
                  <a:moveTo>
                    <a:pt x="640" y="45"/>
                  </a:moveTo>
                  <a:lnTo>
                    <a:pt x="640" y="45"/>
                  </a:lnTo>
                  <a:lnTo>
                    <a:pt x="635" y="37"/>
                  </a:lnTo>
                  <a:lnTo>
                    <a:pt x="628" y="30"/>
                  </a:lnTo>
                  <a:lnTo>
                    <a:pt x="621" y="24"/>
                  </a:lnTo>
                  <a:lnTo>
                    <a:pt x="614" y="19"/>
                  </a:lnTo>
                  <a:lnTo>
                    <a:pt x="605" y="14"/>
                  </a:lnTo>
                  <a:lnTo>
                    <a:pt x="597" y="11"/>
                  </a:lnTo>
                  <a:lnTo>
                    <a:pt x="587" y="7"/>
                  </a:lnTo>
                  <a:lnTo>
                    <a:pt x="576" y="5"/>
                  </a:lnTo>
                  <a:lnTo>
                    <a:pt x="553" y="1"/>
                  </a:lnTo>
                  <a:lnTo>
                    <a:pt x="529" y="0"/>
                  </a:lnTo>
                  <a:lnTo>
                    <a:pt x="503" y="1"/>
                  </a:lnTo>
                  <a:lnTo>
                    <a:pt x="474" y="5"/>
                  </a:lnTo>
                  <a:lnTo>
                    <a:pt x="442" y="11"/>
                  </a:lnTo>
                  <a:lnTo>
                    <a:pt x="408" y="19"/>
                  </a:lnTo>
                  <a:lnTo>
                    <a:pt x="373" y="30"/>
                  </a:lnTo>
                  <a:lnTo>
                    <a:pt x="337" y="43"/>
                  </a:lnTo>
                  <a:lnTo>
                    <a:pt x="299" y="59"/>
                  </a:lnTo>
                  <a:lnTo>
                    <a:pt x="260" y="76"/>
                  </a:lnTo>
                  <a:lnTo>
                    <a:pt x="218" y="95"/>
                  </a:lnTo>
                  <a:lnTo>
                    <a:pt x="175" y="117"/>
                  </a:lnTo>
                  <a:lnTo>
                    <a:pt x="175" y="117"/>
                  </a:lnTo>
                  <a:lnTo>
                    <a:pt x="161" y="126"/>
                  </a:lnTo>
                  <a:lnTo>
                    <a:pt x="150" y="133"/>
                  </a:lnTo>
                  <a:lnTo>
                    <a:pt x="150" y="133"/>
                  </a:lnTo>
                  <a:lnTo>
                    <a:pt x="146" y="135"/>
                  </a:lnTo>
                  <a:lnTo>
                    <a:pt x="144" y="138"/>
                  </a:lnTo>
                  <a:lnTo>
                    <a:pt x="144" y="140"/>
                  </a:lnTo>
                  <a:lnTo>
                    <a:pt x="144" y="142"/>
                  </a:lnTo>
                  <a:lnTo>
                    <a:pt x="145" y="144"/>
                  </a:lnTo>
                  <a:lnTo>
                    <a:pt x="148" y="144"/>
                  </a:lnTo>
                  <a:lnTo>
                    <a:pt x="152" y="142"/>
                  </a:lnTo>
                  <a:lnTo>
                    <a:pt x="152" y="142"/>
                  </a:lnTo>
                  <a:lnTo>
                    <a:pt x="167" y="138"/>
                  </a:lnTo>
                  <a:lnTo>
                    <a:pt x="181" y="132"/>
                  </a:lnTo>
                  <a:lnTo>
                    <a:pt x="181" y="132"/>
                  </a:lnTo>
                  <a:lnTo>
                    <a:pt x="214" y="116"/>
                  </a:lnTo>
                  <a:lnTo>
                    <a:pt x="244" y="104"/>
                  </a:lnTo>
                  <a:lnTo>
                    <a:pt x="274" y="92"/>
                  </a:lnTo>
                  <a:lnTo>
                    <a:pt x="303" y="82"/>
                  </a:lnTo>
                  <a:lnTo>
                    <a:pt x="331" y="74"/>
                  </a:lnTo>
                  <a:lnTo>
                    <a:pt x="358" y="68"/>
                  </a:lnTo>
                  <a:lnTo>
                    <a:pt x="383" y="63"/>
                  </a:lnTo>
                  <a:lnTo>
                    <a:pt x="407" y="59"/>
                  </a:lnTo>
                  <a:lnTo>
                    <a:pt x="429" y="58"/>
                  </a:lnTo>
                  <a:lnTo>
                    <a:pt x="451" y="58"/>
                  </a:lnTo>
                  <a:lnTo>
                    <a:pt x="470" y="59"/>
                  </a:lnTo>
                  <a:lnTo>
                    <a:pt x="488" y="62"/>
                  </a:lnTo>
                  <a:lnTo>
                    <a:pt x="504" y="66"/>
                  </a:lnTo>
                  <a:lnTo>
                    <a:pt x="518" y="74"/>
                  </a:lnTo>
                  <a:lnTo>
                    <a:pt x="530" y="82"/>
                  </a:lnTo>
                  <a:lnTo>
                    <a:pt x="541" y="92"/>
                  </a:lnTo>
                  <a:lnTo>
                    <a:pt x="541" y="92"/>
                  </a:lnTo>
                  <a:lnTo>
                    <a:pt x="548" y="100"/>
                  </a:lnTo>
                  <a:lnTo>
                    <a:pt x="554" y="110"/>
                  </a:lnTo>
                  <a:lnTo>
                    <a:pt x="558" y="121"/>
                  </a:lnTo>
                  <a:lnTo>
                    <a:pt x="560" y="133"/>
                  </a:lnTo>
                  <a:lnTo>
                    <a:pt x="562" y="146"/>
                  </a:lnTo>
                  <a:lnTo>
                    <a:pt x="562" y="159"/>
                  </a:lnTo>
                  <a:lnTo>
                    <a:pt x="560" y="174"/>
                  </a:lnTo>
                  <a:lnTo>
                    <a:pt x="558" y="190"/>
                  </a:lnTo>
                  <a:lnTo>
                    <a:pt x="554" y="206"/>
                  </a:lnTo>
                  <a:lnTo>
                    <a:pt x="548" y="223"/>
                  </a:lnTo>
                  <a:lnTo>
                    <a:pt x="542" y="240"/>
                  </a:lnTo>
                  <a:lnTo>
                    <a:pt x="535" y="258"/>
                  </a:lnTo>
                  <a:lnTo>
                    <a:pt x="527" y="278"/>
                  </a:lnTo>
                  <a:lnTo>
                    <a:pt x="517" y="297"/>
                  </a:lnTo>
                  <a:lnTo>
                    <a:pt x="506" y="316"/>
                  </a:lnTo>
                  <a:lnTo>
                    <a:pt x="494" y="337"/>
                  </a:lnTo>
                  <a:lnTo>
                    <a:pt x="468" y="378"/>
                  </a:lnTo>
                  <a:lnTo>
                    <a:pt x="436" y="420"/>
                  </a:lnTo>
                  <a:lnTo>
                    <a:pt x="401" y="464"/>
                  </a:lnTo>
                  <a:lnTo>
                    <a:pt x="362" y="507"/>
                  </a:lnTo>
                  <a:lnTo>
                    <a:pt x="320" y="551"/>
                  </a:lnTo>
                  <a:lnTo>
                    <a:pt x="274" y="593"/>
                  </a:lnTo>
                  <a:lnTo>
                    <a:pt x="250" y="613"/>
                  </a:lnTo>
                  <a:lnTo>
                    <a:pt x="225" y="634"/>
                  </a:lnTo>
                  <a:lnTo>
                    <a:pt x="200" y="654"/>
                  </a:lnTo>
                  <a:lnTo>
                    <a:pt x="173" y="675"/>
                  </a:lnTo>
                  <a:lnTo>
                    <a:pt x="173" y="675"/>
                  </a:lnTo>
                  <a:lnTo>
                    <a:pt x="107" y="723"/>
                  </a:lnTo>
                  <a:lnTo>
                    <a:pt x="70" y="747"/>
                  </a:lnTo>
                  <a:lnTo>
                    <a:pt x="39" y="767"/>
                  </a:lnTo>
                  <a:lnTo>
                    <a:pt x="39" y="767"/>
                  </a:lnTo>
                  <a:lnTo>
                    <a:pt x="31" y="771"/>
                  </a:lnTo>
                  <a:lnTo>
                    <a:pt x="31" y="771"/>
                  </a:lnTo>
                  <a:lnTo>
                    <a:pt x="5" y="790"/>
                  </a:lnTo>
                  <a:lnTo>
                    <a:pt x="5" y="790"/>
                  </a:lnTo>
                  <a:lnTo>
                    <a:pt x="2" y="794"/>
                  </a:lnTo>
                  <a:lnTo>
                    <a:pt x="0" y="797"/>
                  </a:lnTo>
                  <a:lnTo>
                    <a:pt x="2" y="798"/>
                  </a:lnTo>
                  <a:lnTo>
                    <a:pt x="3" y="799"/>
                  </a:lnTo>
                  <a:lnTo>
                    <a:pt x="4" y="800"/>
                  </a:lnTo>
                  <a:lnTo>
                    <a:pt x="8" y="800"/>
                  </a:lnTo>
                  <a:lnTo>
                    <a:pt x="11" y="798"/>
                  </a:lnTo>
                  <a:lnTo>
                    <a:pt x="11" y="798"/>
                  </a:lnTo>
                  <a:lnTo>
                    <a:pt x="24" y="792"/>
                  </a:lnTo>
                  <a:lnTo>
                    <a:pt x="38" y="785"/>
                  </a:lnTo>
                  <a:lnTo>
                    <a:pt x="38" y="785"/>
                  </a:lnTo>
                  <a:lnTo>
                    <a:pt x="45" y="780"/>
                  </a:lnTo>
                  <a:lnTo>
                    <a:pt x="45" y="780"/>
                  </a:lnTo>
                  <a:lnTo>
                    <a:pt x="80" y="758"/>
                  </a:lnTo>
                  <a:lnTo>
                    <a:pt x="120" y="732"/>
                  </a:lnTo>
                  <a:lnTo>
                    <a:pt x="195" y="680"/>
                  </a:lnTo>
                  <a:lnTo>
                    <a:pt x="195" y="680"/>
                  </a:lnTo>
                  <a:lnTo>
                    <a:pt x="249" y="641"/>
                  </a:lnTo>
                  <a:lnTo>
                    <a:pt x="301" y="601"/>
                  </a:lnTo>
                  <a:lnTo>
                    <a:pt x="301" y="770"/>
                  </a:lnTo>
                  <a:lnTo>
                    <a:pt x="455" y="770"/>
                  </a:lnTo>
                  <a:lnTo>
                    <a:pt x="455" y="461"/>
                  </a:lnTo>
                  <a:lnTo>
                    <a:pt x="455" y="461"/>
                  </a:lnTo>
                  <a:lnTo>
                    <a:pt x="486" y="429"/>
                  </a:lnTo>
                  <a:lnTo>
                    <a:pt x="515" y="396"/>
                  </a:lnTo>
                  <a:lnTo>
                    <a:pt x="540" y="365"/>
                  </a:lnTo>
                  <a:lnTo>
                    <a:pt x="563" y="333"/>
                  </a:lnTo>
                  <a:lnTo>
                    <a:pt x="585" y="303"/>
                  </a:lnTo>
                  <a:lnTo>
                    <a:pt x="603" y="273"/>
                  </a:lnTo>
                  <a:lnTo>
                    <a:pt x="618" y="244"/>
                  </a:lnTo>
                  <a:lnTo>
                    <a:pt x="632" y="216"/>
                  </a:lnTo>
                  <a:lnTo>
                    <a:pt x="643" y="190"/>
                  </a:lnTo>
                  <a:lnTo>
                    <a:pt x="651" y="164"/>
                  </a:lnTo>
                  <a:lnTo>
                    <a:pt x="656" y="141"/>
                  </a:lnTo>
                  <a:lnTo>
                    <a:pt x="658" y="118"/>
                  </a:lnTo>
                  <a:lnTo>
                    <a:pt x="658" y="98"/>
                  </a:lnTo>
                  <a:lnTo>
                    <a:pt x="657" y="87"/>
                  </a:lnTo>
                  <a:lnTo>
                    <a:pt x="656" y="78"/>
                  </a:lnTo>
                  <a:lnTo>
                    <a:pt x="652" y="69"/>
                  </a:lnTo>
                  <a:lnTo>
                    <a:pt x="650" y="60"/>
                  </a:lnTo>
                  <a:lnTo>
                    <a:pt x="645" y="52"/>
                  </a:lnTo>
                  <a:lnTo>
                    <a:pt x="640" y="45"/>
                  </a:lnTo>
                  <a:lnTo>
                    <a:pt x="64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0" name="Freeform 41">
              <a:extLst>
                <a:ext uri="{FF2B5EF4-FFF2-40B4-BE49-F238E27FC236}">
                  <a16:creationId xmlns:a16="http://schemas.microsoft.com/office/drawing/2014/main" id="{CDE9E1A3-5866-AE48-831C-CAF7C5DA6382}"/>
                </a:ext>
              </a:extLst>
            </p:cNvPr>
            <p:cNvSpPr>
              <a:spLocks/>
            </p:cNvSpPr>
            <p:nvPr/>
          </p:nvSpPr>
          <p:spPr bwMode="auto">
            <a:xfrm>
              <a:off x="1233488" y="814388"/>
              <a:ext cx="819150" cy="649288"/>
            </a:xfrm>
            <a:custGeom>
              <a:avLst/>
              <a:gdLst>
                <a:gd name="T0" fmla="*/ 442 w 1032"/>
                <a:gd name="T1" fmla="*/ 660 h 819"/>
                <a:gd name="T2" fmla="*/ 582 w 1032"/>
                <a:gd name="T3" fmla="*/ 569 h 819"/>
                <a:gd name="T4" fmla="*/ 598 w 1032"/>
                <a:gd name="T5" fmla="*/ 553 h 819"/>
                <a:gd name="T6" fmla="*/ 594 w 1032"/>
                <a:gd name="T7" fmla="*/ 549 h 819"/>
                <a:gd name="T8" fmla="*/ 560 w 1032"/>
                <a:gd name="T9" fmla="*/ 567 h 819"/>
                <a:gd name="T10" fmla="*/ 397 w 1032"/>
                <a:gd name="T11" fmla="*/ 661 h 819"/>
                <a:gd name="T12" fmla="*/ 264 w 1032"/>
                <a:gd name="T13" fmla="*/ 713 h 819"/>
                <a:gd name="T14" fmla="*/ 175 w 1032"/>
                <a:gd name="T15" fmla="*/ 722 h 819"/>
                <a:gd name="T16" fmla="*/ 138 w 1032"/>
                <a:gd name="T17" fmla="*/ 713 h 819"/>
                <a:gd name="T18" fmla="*/ 107 w 1032"/>
                <a:gd name="T19" fmla="*/ 692 h 819"/>
                <a:gd name="T20" fmla="*/ 94 w 1032"/>
                <a:gd name="T21" fmla="*/ 670 h 819"/>
                <a:gd name="T22" fmla="*/ 87 w 1032"/>
                <a:gd name="T23" fmla="*/ 639 h 819"/>
                <a:gd name="T24" fmla="*/ 106 w 1032"/>
                <a:gd name="T25" fmla="*/ 559 h 819"/>
                <a:gd name="T26" fmla="*/ 167 w 1032"/>
                <a:gd name="T27" fmla="*/ 463 h 819"/>
                <a:gd name="T28" fmla="*/ 260 w 1032"/>
                <a:gd name="T29" fmla="*/ 354 h 819"/>
                <a:gd name="T30" fmla="*/ 322 w 1032"/>
                <a:gd name="T31" fmla="*/ 668 h 819"/>
                <a:gd name="T32" fmla="*/ 442 w 1032"/>
                <a:gd name="T33" fmla="*/ 281 h 819"/>
                <a:gd name="T34" fmla="*/ 491 w 1032"/>
                <a:gd name="T35" fmla="*/ 381 h 819"/>
                <a:gd name="T36" fmla="*/ 530 w 1032"/>
                <a:gd name="T37" fmla="*/ 428 h 819"/>
                <a:gd name="T38" fmla="*/ 578 w 1032"/>
                <a:gd name="T39" fmla="*/ 460 h 819"/>
                <a:gd name="T40" fmla="*/ 635 w 1032"/>
                <a:gd name="T41" fmla="*/ 479 h 819"/>
                <a:gd name="T42" fmla="*/ 682 w 1032"/>
                <a:gd name="T43" fmla="*/ 480 h 819"/>
                <a:gd name="T44" fmla="*/ 741 w 1032"/>
                <a:gd name="T45" fmla="*/ 466 h 819"/>
                <a:gd name="T46" fmla="*/ 792 w 1032"/>
                <a:gd name="T47" fmla="*/ 437 h 819"/>
                <a:gd name="T48" fmla="*/ 833 w 1032"/>
                <a:gd name="T49" fmla="*/ 394 h 819"/>
                <a:gd name="T50" fmla="*/ 891 w 1032"/>
                <a:gd name="T51" fmla="*/ 281 h 819"/>
                <a:gd name="T52" fmla="*/ 967 w 1032"/>
                <a:gd name="T53" fmla="*/ 284 h 819"/>
                <a:gd name="T54" fmla="*/ 1029 w 1032"/>
                <a:gd name="T55" fmla="*/ 206 h 819"/>
                <a:gd name="T56" fmla="*/ 1031 w 1032"/>
                <a:gd name="T57" fmla="*/ 188 h 819"/>
                <a:gd name="T58" fmla="*/ 994 w 1032"/>
                <a:gd name="T59" fmla="*/ 139 h 819"/>
                <a:gd name="T60" fmla="*/ 939 w 1032"/>
                <a:gd name="T61" fmla="*/ 110 h 819"/>
                <a:gd name="T62" fmla="*/ 897 w 1032"/>
                <a:gd name="T63" fmla="*/ 104 h 819"/>
                <a:gd name="T64" fmla="*/ 866 w 1032"/>
                <a:gd name="T65" fmla="*/ 108 h 819"/>
                <a:gd name="T66" fmla="*/ 818 w 1032"/>
                <a:gd name="T67" fmla="*/ 127 h 819"/>
                <a:gd name="T68" fmla="*/ 764 w 1032"/>
                <a:gd name="T69" fmla="*/ 186 h 819"/>
                <a:gd name="T70" fmla="*/ 694 w 1032"/>
                <a:gd name="T71" fmla="*/ 332 h 819"/>
                <a:gd name="T72" fmla="*/ 666 w 1032"/>
                <a:gd name="T73" fmla="*/ 344 h 819"/>
                <a:gd name="T74" fmla="*/ 643 w 1032"/>
                <a:gd name="T75" fmla="*/ 336 h 819"/>
                <a:gd name="T76" fmla="*/ 569 w 1032"/>
                <a:gd name="T77" fmla="*/ 186 h 819"/>
                <a:gd name="T78" fmla="*/ 546 w 1032"/>
                <a:gd name="T79" fmla="*/ 153 h 819"/>
                <a:gd name="T80" fmla="*/ 549 w 1032"/>
                <a:gd name="T81" fmla="*/ 99 h 819"/>
                <a:gd name="T82" fmla="*/ 652 w 1032"/>
                <a:gd name="T83" fmla="*/ 28 h 819"/>
                <a:gd name="T84" fmla="*/ 682 w 1032"/>
                <a:gd name="T85" fmla="*/ 6 h 819"/>
                <a:gd name="T86" fmla="*/ 678 w 1032"/>
                <a:gd name="T87" fmla="*/ 0 h 819"/>
                <a:gd name="T88" fmla="*/ 658 w 1032"/>
                <a:gd name="T89" fmla="*/ 8 h 819"/>
                <a:gd name="T90" fmla="*/ 540 w 1032"/>
                <a:gd name="T91" fmla="*/ 80 h 819"/>
                <a:gd name="T92" fmla="*/ 489 w 1032"/>
                <a:gd name="T93" fmla="*/ 114 h 819"/>
                <a:gd name="T94" fmla="*/ 436 w 1032"/>
                <a:gd name="T95" fmla="*/ 104 h 819"/>
                <a:gd name="T96" fmla="*/ 391 w 1032"/>
                <a:gd name="T97" fmla="*/ 111 h 819"/>
                <a:gd name="T98" fmla="*/ 342 w 1032"/>
                <a:gd name="T99" fmla="*/ 138 h 819"/>
                <a:gd name="T100" fmla="*/ 305 w 1032"/>
                <a:gd name="T101" fmla="*/ 182 h 819"/>
                <a:gd name="T102" fmla="*/ 289 w 1032"/>
                <a:gd name="T103" fmla="*/ 237 h 819"/>
                <a:gd name="T104" fmla="*/ 249 w 1032"/>
                <a:gd name="T105" fmla="*/ 308 h 819"/>
                <a:gd name="T106" fmla="*/ 116 w 1032"/>
                <a:gd name="T107" fmla="*/ 451 h 819"/>
                <a:gd name="T108" fmla="*/ 31 w 1032"/>
                <a:gd name="T109" fmla="*/ 580 h 819"/>
                <a:gd name="T110" fmla="*/ 2 w 1032"/>
                <a:gd name="T111" fmla="*/ 662 h 819"/>
                <a:gd name="T112" fmla="*/ 1 w 1032"/>
                <a:gd name="T113" fmla="*/ 708 h 819"/>
                <a:gd name="T114" fmla="*/ 16 w 1032"/>
                <a:gd name="T115" fmla="*/ 745 h 819"/>
                <a:gd name="T116" fmla="*/ 46 w 1032"/>
                <a:gd name="T117" fmla="*/ 772 h 819"/>
                <a:gd name="T118" fmla="*/ 104 w 1032"/>
                <a:gd name="T119" fmla="*/ 786 h 819"/>
                <a:gd name="T120" fmla="*/ 179 w 1032"/>
                <a:gd name="T121" fmla="*/ 777 h 819"/>
                <a:gd name="T122" fmla="*/ 289 w 1032"/>
                <a:gd name="T123" fmla="*/ 739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2" h="819">
                  <a:moveTo>
                    <a:pt x="289" y="819"/>
                  </a:moveTo>
                  <a:lnTo>
                    <a:pt x="442" y="819"/>
                  </a:lnTo>
                  <a:lnTo>
                    <a:pt x="442" y="660"/>
                  </a:lnTo>
                  <a:lnTo>
                    <a:pt x="442" y="660"/>
                  </a:lnTo>
                  <a:lnTo>
                    <a:pt x="506" y="620"/>
                  </a:lnTo>
                  <a:lnTo>
                    <a:pt x="569" y="579"/>
                  </a:lnTo>
                  <a:lnTo>
                    <a:pt x="569" y="579"/>
                  </a:lnTo>
                  <a:lnTo>
                    <a:pt x="582" y="569"/>
                  </a:lnTo>
                  <a:lnTo>
                    <a:pt x="593" y="559"/>
                  </a:lnTo>
                  <a:lnTo>
                    <a:pt x="593" y="559"/>
                  </a:lnTo>
                  <a:lnTo>
                    <a:pt x="596" y="557"/>
                  </a:lnTo>
                  <a:lnTo>
                    <a:pt x="598" y="553"/>
                  </a:lnTo>
                  <a:lnTo>
                    <a:pt x="598" y="551"/>
                  </a:lnTo>
                  <a:lnTo>
                    <a:pt x="598" y="550"/>
                  </a:lnTo>
                  <a:lnTo>
                    <a:pt x="595" y="549"/>
                  </a:lnTo>
                  <a:lnTo>
                    <a:pt x="594" y="549"/>
                  </a:lnTo>
                  <a:lnTo>
                    <a:pt x="588" y="550"/>
                  </a:lnTo>
                  <a:lnTo>
                    <a:pt x="588" y="550"/>
                  </a:lnTo>
                  <a:lnTo>
                    <a:pt x="560" y="567"/>
                  </a:lnTo>
                  <a:lnTo>
                    <a:pt x="560" y="567"/>
                  </a:lnTo>
                  <a:lnTo>
                    <a:pt x="517" y="593"/>
                  </a:lnTo>
                  <a:lnTo>
                    <a:pt x="474" y="619"/>
                  </a:lnTo>
                  <a:lnTo>
                    <a:pt x="435" y="640"/>
                  </a:lnTo>
                  <a:lnTo>
                    <a:pt x="397" y="661"/>
                  </a:lnTo>
                  <a:lnTo>
                    <a:pt x="361" y="678"/>
                  </a:lnTo>
                  <a:lnTo>
                    <a:pt x="326" y="692"/>
                  </a:lnTo>
                  <a:lnTo>
                    <a:pt x="295" y="703"/>
                  </a:lnTo>
                  <a:lnTo>
                    <a:pt x="264" y="713"/>
                  </a:lnTo>
                  <a:lnTo>
                    <a:pt x="237" y="719"/>
                  </a:lnTo>
                  <a:lnTo>
                    <a:pt x="210" y="722"/>
                  </a:lnTo>
                  <a:lnTo>
                    <a:pt x="187" y="724"/>
                  </a:lnTo>
                  <a:lnTo>
                    <a:pt x="175" y="722"/>
                  </a:lnTo>
                  <a:lnTo>
                    <a:pt x="165" y="721"/>
                  </a:lnTo>
                  <a:lnTo>
                    <a:pt x="156" y="720"/>
                  </a:lnTo>
                  <a:lnTo>
                    <a:pt x="146" y="716"/>
                  </a:lnTo>
                  <a:lnTo>
                    <a:pt x="138" y="713"/>
                  </a:lnTo>
                  <a:lnTo>
                    <a:pt x="129" y="709"/>
                  </a:lnTo>
                  <a:lnTo>
                    <a:pt x="121" y="704"/>
                  </a:lnTo>
                  <a:lnTo>
                    <a:pt x="115" y="698"/>
                  </a:lnTo>
                  <a:lnTo>
                    <a:pt x="107" y="692"/>
                  </a:lnTo>
                  <a:lnTo>
                    <a:pt x="101" y="685"/>
                  </a:lnTo>
                  <a:lnTo>
                    <a:pt x="101" y="685"/>
                  </a:lnTo>
                  <a:lnTo>
                    <a:pt x="98" y="678"/>
                  </a:lnTo>
                  <a:lnTo>
                    <a:pt x="94" y="670"/>
                  </a:lnTo>
                  <a:lnTo>
                    <a:pt x="91" y="663"/>
                  </a:lnTo>
                  <a:lnTo>
                    <a:pt x="89" y="655"/>
                  </a:lnTo>
                  <a:lnTo>
                    <a:pt x="87" y="648"/>
                  </a:lnTo>
                  <a:lnTo>
                    <a:pt x="87" y="639"/>
                  </a:lnTo>
                  <a:lnTo>
                    <a:pt x="88" y="621"/>
                  </a:lnTo>
                  <a:lnTo>
                    <a:pt x="92" y="602"/>
                  </a:lnTo>
                  <a:lnTo>
                    <a:pt x="98" y="581"/>
                  </a:lnTo>
                  <a:lnTo>
                    <a:pt x="106" y="559"/>
                  </a:lnTo>
                  <a:lnTo>
                    <a:pt x="118" y="536"/>
                  </a:lnTo>
                  <a:lnTo>
                    <a:pt x="132" y="512"/>
                  </a:lnTo>
                  <a:lnTo>
                    <a:pt x="148" y="488"/>
                  </a:lnTo>
                  <a:lnTo>
                    <a:pt x="167" y="463"/>
                  </a:lnTo>
                  <a:lnTo>
                    <a:pt x="187" y="436"/>
                  </a:lnTo>
                  <a:lnTo>
                    <a:pt x="210" y="410"/>
                  </a:lnTo>
                  <a:lnTo>
                    <a:pt x="234" y="383"/>
                  </a:lnTo>
                  <a:lnTo>
                    <a:pt x="260" y="354"/>
                  </a:lnTo>
                  <a:lnTo>
                    <a:pt x="289" y="326"/>
                  </a:lnTo>
                  <a:lnTo>
                    <a:pt x="289" y="681"/>
                  </a:lnTo>
                  <a:lnTo>
                    <a:pt x="289" y="681"/>
                  </a:lnTo>
                  <a:lnTo>
                    <a:pt x="322" y="668"/>
                  </a:lnTo>
                  <a:lnTo>
                    <a:pt x="359" y="652"/>
                  </a:lnTo>
                  <a:lnTo>
                    <a:pt x="400" y="633"/>
                  </a:lnTo>
                  <a:lnTo>
                    <a:pt x="442" y="610"/>
                  </a:lnTo>
                  <a:lnTo>
                    <a:pt x="442" y="281"/>
                  </a:lnTo>
                  <a:lnTo>
                    <a:pt x="476" y="353"/>
                  </a:lnTo>
                  <a:lnTo>
                    <a:pt x="476" y="353"/>
                  </a:lnTo>
                  <a:lnTo>
                    <a:pt x="483" y="367"/>
                  </a:lnTo>
                  <a:lnTo>
                    <a:pt x="491" y="381"/>
                  </a:lnTo>
                  <a:lnTo>
                    <a:pt x="500" y="394"/>
                  </a:lnTo>
                  <a:lnTo>
                    <a:pt x="509" y="406"/>
                  </a:lnTo>
                  <a:lnTo>
                    <a:pt x="519" y="418"/>
                  </a:lnTo>
                  <a:lnTo>
                    <a:pt x="530" y="428"/>
                  </a:lnTo>
                  <a:lnTo>
                    <a:pt x="541" y="437"/>
                  </a:lnTo>
                  <a:lnTo>
                    <a:pt x="553" y="446"/>
                  </a:lnTo>
                  <a:lnTo>
                    <a:pt x="565" y="454"/>
                  </a:lnTo>
                  <a:lnTo>
                    <a:pt x="578" y="460"/>
                  </a:lnTo>
                  <a:lnTo>
                    <a:pt x="592" y="466"/>
                  </a:lnTo>
                  <a:lnTo>
                    <a:pt x="606" y="471"/>
                  </a:lnTo>
                  <a:lnTo>
                    <a:pt x="621" y="475"/>
                  </a:lnTo>
                  <a:lnTo>
                    <a:pt x="635" y="479"/>
                  </a:lnTo>
                  <a:lnTo>
                    <a:pt x="651" y="480"/>
                  </a:lnTo>
                  <a:lnTo>
                    <a:pt x="666" y="480"/>
                  </a:lnTo>
                  <a:lnTo>
                    <a:pt x="666" y="480"/>
                  </a:lnTo>
                  <a:lnTo>
                    <a:pt x="682" y="480"/>
                  </a:lnTo>
                  <a:lnTo>
                    <a:pt x="698" y="479"/>
                  </a:lnTo>
                  <a:lnTo>
                    <a:pt x="712" y="475"/>
                  </a:lnTo>
                  <a:lnTo>
                    <a:pt x="727" y="471"/>
                  </a:lnTo>
                  <a:lnTo>
                    <a:pt x="741" y="466"/>
                  </a:lnTo>
                  <a:lnTo>
                    <a:pt x="755" y="460"/>
                  </a:lnTo>
                  <a:lnTo>
                    <a:pt x="768" y="454"/>
                  </a:lnTo>
                  <a:lnTo>
                    <a:pt x="780" y="446"/>
                  </a:lnTo>
                  <a:lnTo>
                    <a:pt x="792" y="437"/>
                  </a:lnTo>
                  <a:lnTo>
                    <a:pt x="803" y="428"/>
                  </a:lnTo>
                  <a:lnTo>
                    <a:pt x="814" y="418"/>
                  </a:lnTo>
                  <a:lnTo>
                    <a:pt x="823" y="406"/>
                  </a:lnTo>
                  <a:lnTo>
                    <a:pt x="833" y="394"/>
                  </a:lnTo>
                  <a:lnTo>
                    <a:pt x="841" y="381"/>
                  </a:lnTo>
                  <a:lnTo>
                    <a:pt x="850" y="367"/>
                  </a:lnTo>
                  <a:lnTo>
                    <a:pt x="857" y="353"/>
                  </a:lnTo>
                  <a:lnTo>
                    <a:pt x="891" y="281"/>
                  </a:lnTo>
                  <a:lnTo>
                    <a:pt x="891" y="365"/>
                  </a:lnTo>
                  <a:lnTo>
                    <a:pt x="891" y="365"/>
                  </a:lnTo>
                  <a:lnTo>
                    <a:pt x="931" y="324"/>
                  </a:lnTo>
                  <a:lnTo>
                    <a:pt x="967" y="284"/>
                  </a:lnTo>
                  <a:lnTo>
                    <a:pt x="1000" y="246"/>
                  </a:lnTo>
                  <a:lnTo>
                    <a:pt x="1015" y="225"/>
                  </a:lnTo>
                  <a:lnTo>
                    <a:pt x="1029" y="206"/>
                  </a:lnTo>
                  <a:lnTo>
                    <a:pt x="1029" y="206"/>
                  </a:lnTo>
                  <a:lnTo>
                    <a:pt x="1031" y="201"/>
                  </a:lnTo>
                  <a:lnTo>
                    <a:pt x="1032" y="197"/>
                  </a:lnTo>
                  <a:lnTo>
                    <a:pt x="1032" y="192"/>
                  </a:lnTo>
                  <a:lnTo>
                    <a:pt x="1031" y="188"/>
                  </a:lnTo>
                  <a:lnTo>
                    <a:pt x="1031" y="188"/>
                  </a:lnTo>
                  <a:lnTo>
                    <a:pt x="1020" y="171"/>
                  </a:lnTo>
                  <a:lnTo>
                    <a:pt x="1008" y="154"/>
                  </a:lnTo>
                  <a:lnTo>
                    <a:pt x="994" y="139"/>
                  </a:lnTo>
                  <a:lnTo>
                    <a:pt x="977" y="127"/>
                  </a:lnTo>
                  <a:lnTo>
                    <a:pt x="959" y="118"/>
                  </a:lnTo>
                  <a:lnTo>
                    <a:pt x="950" y="114"/>
                  </a:lnTo>
                  <a:lnTo>
                    <a:pt x="939" y="110"/>
                  </a:lnTo>
                  <a:lnTo>
                    <a:pt x="930" y="108"/>
                  </a:lnTo>
                  <a:lnTo>
                    <a:pt x="919" y="105"/>
                  </a:lnTo>
                  <a:lnTo>
                    <a:pt x="908" y="104"/>
                  </a:lnTo>
                  <a:lnTo>
                    <a:pt x="897" y="104"/>
                  </a:lnTo>
                  <a:lnTo>
                    <a:pt x="897" y="104"/>
                  </a:lnTo>
                  <a:lnTo>
                    <a:pt x="886" y="104"/>
                  </a:lnTo>
                  <a:lnTo>
                    <a:pt x="876" y="105"/>
                  </a:lnTo>
                  <a:lnTo>
                    <a:pt x="866" y="108"/>
                  </a:lnTo>
                  <a:lnTo>
                    <a:pt x="856" y="110"/>
                  </a:lnTo>
                  <a:lnTo>
                    <a:pt x="845" y="114"/>
                  </a:lnTo>
                  <a:lnTo>
                    <a:pt x="837" y="118"/>
                  </a:lnTo>
                  <a:lnTo>
                    <a:pt x="818" y="127"/>
                  </a:lnTo>
                  <a:lnTo>
                    <a:pt x="802" y="139"/>
                  </a:lnTo>
                  <a:lnTo>
                    <a:pt x="787" y="154"/>
                  </a:lnTo>
                  <a:lnTo>
                    <a:pt x="775" y="169"/>
                  </a:lnTo>
                  <a:lnTo>
                    <a:pt x="764" y="186"/>
                  </a:lnTo>
                  <a:lnTo>
                    <a:pt x="700" y="324"/>
                  </a:lnTo>
                  <a:lnTo>
                    <a:pt x="700" y="324"/>
                  </a:lnTo>
                  <a:lnTo>
                    <a:pt x="697" y="329"/>
                  </a:lnTo>
                  <a:lnTo>
                    <a:pt x="694" y="332"/>
                  </a:lnTo>
                  <a:lnTo>
                    <a:pt x="691" y="336"/>
                  </a:lnTo>
                  <a:lnTo>
                    <a:pt x="686" y="340"/>
                  </a:lnTo>
                  <a:lnTo>
                    <a:pt x="677" y="343"/>
                  </a:lnTo>
                  <a:lnTo>
                    <a:pt x="666" y="344"/>
                  </a:lnTo>
                  <a:lnTo>
                    <a:pt x="666" y="344"/>
                  </a:lnTo>
                  <a:lnTo>
                    <a:pt x="657" y="343"/>
                  </a:lnTo>
                  <a:lnTo>
                    <a:pt x="647" y="340"/>
                  </a:lnTo>
                  <a:lnTo>
                    <a:pt x="643" y="336"/>
                  </a:lnTo>
                  <a:lnTo>
                    <a:pt x="639" y="332"/>
                  </a:lnTo>
                  <a:lnTo>
                    <a:pt x="636" y="329"/>
                  </a:lnTo>
                  <a:lnTo>
                    <a:pt x="634" y="324"/>
                  </a:lnTo>
                  <a:lnTo>
                    <a:pt x="569" y="186"/>
                  </a:lnTo>
                  <a:lnTo>
                    <a:pt x="569" y="186"/>
                  </a:lnTo>
                  <a:lnTo>
                    <a:pt x="564" y="178"/>
                  </a:lnTo>
                  <a:lnTo>
                    <a:pt x="558" y="169"/>
                  </a:lnTo>
                  <a:lnTo>
                    <a:pt x="546" y="153"/>
                  </a:lnTo>
                  <a:lnTo>
                    <a:pt x="530" y="139"/>
                  </a:lnTo>
                  <a:lnTo>
                    <a:pt x="514" y="127"/>
                  </a:lnTo>
                  <a:lnTo>
                    <a:pt x="514" y="127"/>
                  </a:lnTo>
                  <a:lnTo>
                    <a:pt x="549" y="99"/>
                  </a:lnTo>
                  <a:lnTo>
                    <a:pt x="583" y="74"/>
                  </a:lnTo>
                  <a:lnTo>
                    <a:pt x="618" y="50"/>
                  </a:lnTo>
                  <a:lnTo>
                    <a:pt x="652" y="28"/>
                  </a:lnTo>
                  <a:lnTo>
                    <a:pt x="652" y="28"/>
                  </a:lnTo>
                  <a:lnTo>
                    <a:pt x="666" y="19"/>
                  </a:lnTo>
                  <a:lnTo>
                    <a:pt x="678" y="10"/>
                  </a:lnTo>
                  <a:lnTo>
                    <a:pt x="678" y="10"/>
                  </a:lnTo>
                  <a:lnTo>
                    <a:pt x="682" y="6"/>
                  </a:lnTo>
                  <a:lnTo>
                    <a:pt x="682" y="4"/>
                  </a:lnTo>
                  <a:lnTo>
                    <a:pt x="682" y="2"/>
                  </a:lnTo>
                  <a:lnTo>
                    <a:pt x="681" y="0"/>
                  </a:lnTo>
                  <a:lnTo>
                    <a:pt x="678" y="0"/>
                  </a:lnTo>
                  <a:lnTo>
                    <a:pt x="675" y="0"/>
                  </a:lnTo>
                  <a:lnTo>
                    <a:pt x="671" y="2"/>
                  </a:lnTo>
                  <a:lnTo>
                    <a:pt x="671" y="2"/>
                  </a:lnTo>
                  <a:lnTo>
                    <a:pt x="658" y="8"/>
                  </a:lnTo>
                  <a:lnTo>
                    <a:pt x="643" y="16"/>
                  </a:lnTo>
                  <a:lnTo>
                    <a:pt x="643" y="16"/>
                  </a:lnTo>
                  <a:lnTo>
                    <a:pt x="575" y="58"/>
                  </a:lnTo>
                  <a:lnTo>
                    <a:pt x="540" y="80"/>
                  </a:lnTo>
                  <a:lnTo>
                    <a:pt x="506" y="103"/>
                  </a:lnTo>
                  <a:lnTo>
                    <a:pt x="506" y="103"/>
                  </a:lnTo>
                  <a:lnTo>
                    <a:pt x="489" y="114"/>
                  </a:lnTo>
                  <a:lnTo>
                    <a:pt x="489" y="114"/>
                  </a:lnTo>
                  <a:lnTo>
                    <a:pt x="477" y="110"/>
                  </a:lnTo>
                  <a:lnTo>
                    <a:pt x="464" y="107"/>
                  </a:lnTo>
                  <a:lnTo>
                    <a:pt x="450" y="105"/>
                  </a:lnTo>
                  <a:lnTo>
                    <a:pt x="436" y="104"/>
                  </a:lnTo>
                  <a:lnTo>
                    <a:pt x="436" y="104"/>
                  </a:lnTo>
                  <a:lnTo>
                    <a:pt x="420" y="105"/>
                  </a:lnTo>
                  <a:lnTo>
                    <a:pt x="406" y="108"/>
                  </a:lnTo>
                  <a:lnTo>
                    <a:pt x="391" y="111"/>
                  </a:lnTo>
                  <a:lnTo>
                    <a:pt x="378" y="116"/>
                  </a:lnTo>
                  <a:lnTo>
                    <a:pt x="366" y="122"/>
                  </a:lnTo>
                  <a:lnTo>
                    <a:pt x="353" y="130"/>
                  </a:lnTo>
                  <a:lnTo>
                    <a:pt x="342" y="138"/>
                  </a:lnTo>
                  <a:lnTo>
                    <a:pt x="331" y="148"/>
                  </a:lnTo>
                  <a:lnTo>
                    <a:pt x="321" y="159"/>
                  </a:lnTo>
                  <a:lnTo>
                    <a:pt x="313" y="169"/>
                  </a:lnTo>
                  <a:lnTo>
                    <a:pt x="305" y="182"/>
                  </a:lnTo>
                  <a:lnTo>
                    <a:pt x="299" y="195"/>
                  </a:lnTo>
                  <a:lnTo>
                    <a:pt x="295" y="208"/>
                  </a:lnTo>
                  <a:lnTo>
                    <a:pt x="291" y="223"/>
                  </a:lnTo>
                  <a:lnTo>
                    <a:pt x="289" y="237"/>
                  </a:lnTo>
                  <a:lnTo>
                    <a:pt x="289" y="252"/>
                  </a:lnTo>
                  <a:lnTo>
                    <a:pt x="289" y="272"/>
                  </a:lnTo>
                  <a:lnTo>
                    <a:pt x="289" y="272"/>
                  </a:lnTo>
                  <a:lnTo>
                    <a:pt x="249" y="308"/>
                  </a:lnTo>
                  <a:lnTo>
                    <a:pt x="211" y="344"/>
                  </a:lnTo>
                  <a:lnTo>
                    <a:pt x="176" y="381"/>
                  </a:lnTo>
                  <a:lnTo>
                    <a:pt x="145" y="416"/>
                  </a:lnTo>
                  <a:lnTo>
                    <a:pt x="116" y="451"/>
                  </a:lnTo>
                  <a:lnTo>
                    <a:pt x="91" y="485"/>
                  </a:lnTo>
                  <a:lnTo>
                    <a:pt x="68" y="517"/>
                  </a:lnTo>
                  <a:lnTo>
                    <a:pt x="47" y="550"/>
                  </a:lnTo>
                  <a:lnTo>
                    <a:pt x="31" y="580"/>
                  </a:lnTo>
                  <a:lnTo>
                    <a:pt x="18" y="609"/>
                  </a:lnTo>
                  <a:lnTo>
                    <a:pt x="8" y="637"/>
                  </a:lnTo>
                  <a:lnTo>
                    <a:pt x="5" y="650"/>
                  </a:lnTo>
                  <a:lnTo>
                    <a:pt x="2" y="662"/>
                  </a:lnTo>
                  <a:lnTo>
                    <a:pt x="0" y="674"/>
                  </a:lnTo>
                  <a:lnTo>
                    <a:pt x="0" y="686"/>
                  </a:lnTo>
                  <a:lnTo>
                    <a:pt x="0" y="697"/>
                  </a:lnTo>
                  <a:lnTo>
                    <a:pt x="1" y="708"/>
                  </a:lnTo>
                  <a:lnTo>
                    <a:pt x="4" y="718"/>
                  </a:lnTo>
                  <a:lnTo>
                    <a:pt x="6" y="727"/>
                  </a:lnTo>
                  <a:lnTo>
                    <a:pt x="11" y="737"/>
                  </a:lnTo>
                  <a:lnTo>
                    <a:pt x="16" y="745"/>
                  </a:lnTo>
                  <a:lnTo>
                    <a:pt x="16" y="745"/>
                  </a:lnTo>
                  <a:lnTo>
                    <a:pt x="24" y="756"/>
                  </a:lnTo>
                  <a:lnTo>
                    <a:pt x="35" y="765"/>
                  </a:lnTo>
                  <a:lnTo>
                    <a:pt x="46" y="772"/>
                  </a:lnTo>
                  <a:lnTo>
                    <a:pt x="59" y="778"/>
                  </a:lnTo>
                  <a:lnTo>
                    <a:pt x="72" y="783"/>
                  </a:lnTo>
                  <a:lnTo>
                    <a:pt x="88" y="785"/>
                  </a:lnTo>
                  <a:lnTo>
                    <a:pt x="104" y="786"/>
                  </a:lnTo>
                  <a:lnTo>
                    <a:pt x="122" y="786"/>
                  </a:lnTo>
                  <a:lnTo>
                    <a:pt x="140" y="784"/>
                  </a:lnTo>
                  <a:lnTo>
                    <a:pt x="158" y="782"/>
                  </a:lnTo>
                  <a:lnTo>
                    <a:pt x="179" y="777"/>
                  </a:lnTo>
                  <a:lnTo>
                    <a:pt x="199" y="772"/>
                  </a:lnTo>
                  <a:lnTo>
                    <a:pt x="220" y="765"/>
                  </a:lnTo>
                  <a:lnTo>
                    <a:pt x="243" y="757"/>
                  </a:lnTo>
                  <a:lnTo>
                    <a:pt x="289" y="739"/>
                  </a:lnTo>
                  <a:lnTo>
                    <a:pt x="289" y="8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1" name="Freeform 42">
              <a:extLst>
                <a:ext uri="{FF2B5EF4-FFF2-40B4-BE49-F238E27FC236}">
                  <a16:creationId xmlns:a16="http://schemas.microsoft.com/office/drawing/2014/main" id="{671B3B3E-DF7B-9F4D-89BB-6A75B82C225D}"/>
                </a:ext>
              </a:extLst>
            </p:cNvPr>
            <p:cNvSpPr>
              <a:spLocks noEditPoints="1"/>
            </p:cNvSpPr>
            <p:nvPr/>
          </p:nvSpPr>
          <p:spPr bwMode="auto">
            <a:xfrm>
              <a:off x="4046538" y="938213"/>
              <a:ext cx="69850" cy="68263"/>
            </a:xfrm>
            <a:custGeom>
              <a:avLst/>
              <a:gdLst>
                <a:gd name="T0" fmla="*/ 0 w 87"/>
                <a:gd name="T1" fmla="*/ 44 h 87"/>
                <a:gd name="T2" fmla="*/ 4 w 87"/>
                <a:gd name="T3" fmla="*/ 27 h 87"/>
                <a:gd name="T4" fmla="*/ 14 w 87"/>
                <a:gd name="T5" fmla="*/ 12 h 87"/>
                <a:gd name="T6" fmla="*/ 27 w 87"/>
                <a:gd name="T7" fmla="*/ 4 h 87"/>
                <a:gd name="T8" fmla="*/ 44 w 87"/>
                <a:gd name="T9" fmla="*/ 0 h 87"/>
                <a:gd name="T10" fmla="*/ 52 w 87"/>
                <a:gd name="T11" fmla="*/ 0 h 87"/>
                <a:gd name="T12" fmla="*/ 68 w 87"/>
                <a:gd name="T13" fmla="*/ 7 h 87"/>
                <a:gd name="T14" fmla="*/ 80 w 87"/>
                <a:gd name="T15" fmla="*/ 19 h 87"/>
                <a:gd name="T16" fmla="*/ 86 w 87"/>
                <a:gd name="T17" fmla="*/ 35 h 87"/>
                <a:gd name="T18" fmla="*/ 87 w 87"/>
                <a:gd name="T19" fmla="*/ 44 h 87"/>
                <a:gd name="T20" fmla="*/ 84 w 87"/>
                <a:gd name="T21" fmla="*/ 61 h 87"/>
                <a:gd name="T22" fmla="*/ 75 w 87"/>
                <a:gd name="T23" fmla="*/ 74 h 87"/>
                <a:gd name="T24" fmla="*/ 61 w 87"/>
                <a:gd name="T25" fmla="*/ 83 h 87"/>
                <a:gd name="T26" fmla="*/ 44 w 87"/>
                <a:gd name="T27" fmla="*/ 87 h 87"/>
                <a:gd name="T28" fmla="*/ 35 w 87"/>
                <a:gd name="T29" fmla="*/ 86 h 87"/>
                <a:gd name="T30" fmla="*/ 20 w 87"/>
                <a:gd name="T31" fmla="*/ 80 h 87"/>
                <a:gd name="T32" fmla="*/ 8 w 87"/>
                <a:gd name="T33" fmla="*/ 68 h 87"/>
                <a:gd name="T34" fmla="*/ 2 w 87"/>
                <a:gd name="T35" fmla="*/ 52 h 87"/>
                <a:gd name="T36" fmla="*/ 0 w 87"/>
                <a:gd name="T37" fmla="*/ 44 h 87"/>
                <a:gd name="T38" fmla="*/ 76 w 87"/>
                <a:gd name="T39" fmla="*/ 44 h 87"/>
                <a:gd name="T40" fmla="*/ 74 w 87"/>
                <a:gd name="T41" fmla="*/ 29 h 87"/>
                <a:gd name="T42" fmla="*/ 67 w 87"/>
                <a:gd name="T43" fmla="*/ 18 h 87"/>
                <a:gd name="T44" fmla="*/ 57 w 87"/>
                <a:gd name="T45" fmla="*/ 11 h 87"/>
                <a:gd name="T46" fmla="*/ 44 w 87"/>
                <a:gd name="T47" fmla="*/ 9 h 87"/>
                <a:gd name="T48" fmla="*/ 38 w 87"/>
                <a:gd name="T49" fmla="*/ 9 h 87"/>
                <a:gd name="T50" fmla="*/ 26 w 87"/>
                <a:gd name="T51" fmla="*/ 13 h 87"/>
                <a:gd name="T52" fmla="*/ 16 w 87"/>
                <a:gd name="T53" fmla="*/ 23 h 87"/>
                <a:gd name="T54" fmla="*/ 11 w 87"/>
                <a:gd name="T55" fmla="*/ 36 h 87"/>
                <a:gd name="T56" fmla="*/ 11 w 87"/>
                <a:gd name="T57" fmla="*/ 44 h 87"/>
                <a:gd name="T58" fmla="*/ 14 w 87"/>
                <a:gd name="T59" fmla="*/ 57 h 87"/>
                <a:gd name="T60" fmla="*/ 21 w 87"/>
                <a:gd name="T61" fmla="*/ 69 h 87"/>
                <a:gd name="T62" fmla="*/ 31 w 87"/>
                <a:gd name="T63" fmla="*/ 76 h 87"/>
                <a:gd name="T64" fmla="*/ 44 w 87"/>
                <a:gd name="T65" fmla="*/ 79 h 87"/>
                <a:gd name="T66" fmla="*/ 51 w 87"/>
                <a:gd name="T67" fmla="*/ 77 h 87"/>
                <a:gd name="T68" fmla="*/ 62 w 87"/>
                <a:gd name="T69" fmla="*/ 73 h 87"/>
                <a:gd name="T70" fmla="*/ 72 w 87"/>
                <a:gd name="T71" fmla="*/ 63 h 87"/>
                <a:gd name="T72" fmla="*/ 76 w 87"/>
                <a:gd name="T73" fmla="*/ 51 h 87"/>
                <a:gd name="T74" fmla="*/ 76 w 87"/>
                <a:gd name="T75" fmla="*/ 44 h 87"/>
                <a:gd name="T76" fmla="*/ 45 w 87"/>
                <a:gd name="T77" fmla="*/ 18 h 87"/>
                <a:gd name="T78" fmla="*/ 53 w 87"/>
                <a:gd name="T79" fmla="*/ 19 h 87"/>
                <a:gd name="T80" fmla="*/ 61 w 87"/>
                <a:gd name="T81" fmla="*/ 24 h 87"/>
                <a:gd name="T82" fmla="*/ 63 w 87"/>
                <a:gd name="T83" fmla="*/ 33 h 87"/>
                <a:gd name="T84" fmla="*/ 63 w 87"/>
                <a:gd name="T85" fmla="*/ 39 h 87"/>
                <a:gd name="T86" fmla="*/ 56 w 87"/>
                <a:gd name="T87" fmla="*/ 45 h 87"/>
                <a:gd name="T88" fmla="*/ 64 w 87"/>
                <a:gd name="T89" fmla="*/ 68 h 87"/>
                <a:gd name="T90" fmla="*/ 41 w 87"/>
                <a:gd name="T91" fmla="*/ 47 h 87"/>
                <a:gd name="T92" fmla="*/ 37 w 87"/>
                <a:gd name="T93" fmla="*/ 68 h 87"/>
                <a:gd name="T94" fmla="*/ 27 w 87"/>
                <a:gd name="T95" fmla="*/ 18 h 87"/>
                <a:gd name="T96" fmla="*/ 44 w 87"/>
                <a:gd name="T97" fmla="*/ 40 h 87"/>
                <a:gd name="T98" fmla="*/ 49 w 87"/>
                <a:gd name="T99" fmla="*/ 40 h 87"/>
                <a:gd name="T100" fmla="*/ 53 w 87"/>
                <a:gd name="T101" fmla="*/ 36 h 87"/>
                <a:gd name="T102" fmla="*/ 55 w 87"/>
                <a:gd name="T103" fmla="*/ 33 h 87"/>
                <a:gd name="T104" fmla="*/ 51 w 87"/>
                <a:gd name="T105" fmla="*/ 27 h 87"/>
                <a:gd name="T106" fmla="*/ 45 w 87"/>
                <a:gd name="T107" fmla="*/ 26 h 87"/>
                <a:gd name="T108" fmla="*/ 37 w 87"/>
                <a:gd name="T10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 h="87">
                  <a:moveTo>
                    <a:pt x="0" y="44"/>
                  </a:moveTo>
                  <a:lnTo>
                    <a:pt x="0" y="44"/>
                  </a:lnTo>
                  <a:lnTo>
                    <a:pt x="2" y="35"/>
                  </a:lnTo>
                  <a:lnTo>
                    <a:pt x="4" y="27"/>
                  </a:lnTo>
                  <a:lnTo>
                    <a:pt x="8" y="19"/>
                  </a:lnTo>
                  <a:lnTo>
                    <a:pt x="14" y="12"/>
                  </a:lnTo>
                  <a:lnTo>
                    <a:pt x="20" y="7"/>
                  </a:lnTo>
                  <a:lnTo>
                    <a:pt x="27" y="4"/>
                  </a:lnTo>
                  <a:lnTo>
                    <a:pt x="35" y="0"/>
                  </a:lnTo>
                  <a:lnTo>
                    <a:pt x="44" y="0"/>
                  </a:lnTo>
                  <a:lnTo>
                    <a:pt x="44" y="0"/>
                  </a:lnTo>
                  <a:lnTo>
                    <a:pt x="52" y="0"/>
                  </a:lnTo>
                  <a:lnTo>
                    <a:pt x="61" y="4"/>
                  </a:lnTo>
                  <a:lnTo>
                    <a:pt x="68" y="7"/>
                  </a:lnTo>
                  <a:lnTo>
                    <a:pt x="75" y="12"/>
                  </a:lnTo>
                  <a:lnTo>
                    <a:pt x="80" y="19"/>
                  </a:lnTo>
                  <a:lnTo>
                    <a:pt x="84" y="27"/>
                  </a:lnTo>
                  <a:lnTo>
                    <a:pt x="86" y="35"/>
                  </a:lnTo>
                  <a:lnTo>
                    <a:pt x="87" y="44"/>
                  </a:lnTo>
                  <a:lnTo>
                    <a:pt x="87" y="44"/>
                  </a:lnTo>
                  <a:lnTo>
                    <a:pt x="86" y="52"/>
                  </a:lnTo>
                  <a:lnTo>
                    <a:pt x="84" y="61"/>
                  </a:lnTo>
                  <a:lnTo>
                    <a:pt x="80" y="68"/>
                  </a:lnTo>
                  <a:lnTo>
                    <a:pt x="75" y="74"/>
                  </a:lnTo>
                  <a:lnTo>
                    <a:pt x="68" y="80"/>
                  </a:lnTo>
                  <a:lnTo>
                    <a:pt x="61" y="83"/>
                  </a:lnTo>
                  <a:lnTo>
                    <a:pt x="52" y="86"/>
                  </a:lnTo>
                  <a:lnTo>
                    <a:pt x="44" y="87"/>
                  </a:lnTo>
                  <a:lnTo>
                    <a:pt x="44" y="87"/>
                  </a:lnTo>
                  <a:lnTo>
                    <a:pt x="35" y="86"/>
                  </a:lnTo>
                  <a:lnTo>
                    <a:pt x="27" y="83"/>
                  </a:lnTo>
                  <a:lnTo>
                    <a:pt x="20" y="80"/>
                  </a:lnTo>
                  <a:lnTo>
                    <a:pt x="14" y="74"/>
                  </a:lnTo>
                  <a:lnTo>
                    <a:pt x="8" y="68"/>
                  </a:lnTo>
                  <a:lnTo>
                    <a:pt x="4" y="61"/>
                  </a:lnTo>
                  <a:lnTo>
                    <a:pt x="2" y="52"/>
                  </a:lnTo>
                  <a:lnTo>
                    <a:pt x="0" y="44"/>
                  </a:lnTo>
                  <a:lnTo>
                    <a:pt x="0" y="44"/>
                  </a:lnTo>
                  <a:close/>
                  <a:moveTo>
                    <a:pt x="76" y="44"/>
                  </a:moveTo>
                  <a:lnTo>
                    <a:pt x="76" y="44"/>
                  </a:lnTo>
                  <a:lnTo>
                    <a:pt x="76" y="36"/>
                  </a:lnTo>
                  <a:lnTo>
                    <a:pt x="74" y="29"/>
                  </a:lnTo>
                  <a:lnTo>
                    <a:pt x="72" y="23"/>
                  </a:lnTo>
                  <a:lnTo>
                    <a:pt x="67" y="18"/>
                  </a:lnTo>
                  <a:lnTo>
                    <a:pt x="62" y="13"/>
                  </a:lnTo>
                  <a:lnTo>
                    <a:pt x="57" y="11"/>
                  </a:lnTo>
                  <a:lnTo>
                    <a:pt x="51" y="9"/>
                  </a:lnTo>
                  <a:lnTo>
                    <a:pt x="44" y="9"/>
                  </a:lnTo>
                  <a:lnTo>
                    <a:pt x="44" y="9"/>
                  </a:lnTo>
                  <a:lnTo>
                    <a:pt x="38" y="9"/>
                  </a:lnTo>
                  <a:lnTo>
                    <a:pt x="31" y="11"/>
                  </a:lnTo>
                  <a:lnTo>
                    <a:pt x="26" y="13"/>
                  </a:lnTo>
                  <a:lnTo>
                    <a:pt x="21" y="18"/>
                  </a:lnTo>
                  <a:lnTo>
                    <a:pt x="16" y="23"/>
                  </a:lnTo>
                  <a:lnTo>
                    <a:pt x="14" y="29"/>
                  </a:lnTo>
                  <a:lnTo>
                    <a:pt x="11" y="36"/>
                  </a:lnTo>
                  <a:lnTo>
                    <a:pt x="11" y="44"/>
                  </a:lnTo>
                  <a:lnTo>
                    <a:pt x="11" y="44"/>
                  </a:lnTo>
                  <a:lnTo>
                    <a:pt x="11" y="51"/>
                  </a:lnTo>
                  <a:lnTo>
                    <a:pt x="14" y="57"/>
                  </a:lnTo>
                  <a:lnTo>
                    <a:pt x="16" y="63"/>
                  </a:lnTo>
                  <a:lnTo>
                    <a:pt x="21" y="69"/>
                  </a:lnTo>
                  <a:lnTo>
                    <a:pt x="26" y="73"/>
                  </a:lnTo>
                  <a:lnTo>
                    <a:pt x="31" y="76"/>
                  </a:lnTo>
                  <a:lnTo>
                    <a:pt x="38" y="77"/>
                  </a:lnTo>
                  <a:lnTo>
                    <a:pt x="44" y="79"/>
                  </a:lnTo>
                  <a:lnTo>
                    <a:pt x="44" y="79"/>
                  </a:lnTo>
                  <a:lnTo>
                    <a:pt x="51" y="77"/>
                  </a:lnTo>
                  <a:lnTo>
                    <a:pt x="57" y="76"/>
                  </a:lnTo>
                  <a:lnTo>
                    <a:pt x="62" y="73"/>
                  </a:lnTo>
                  <a:lnTo>
                    <a:pt x="67" y="69"/>
                  </a:lnTo>
                  <a:lnTo>
                    <a:pt x="72" y="63"/>
                  </a:lnTo>
                  <a:lnTo>
                    <a:pt x="74" y="57"/>
                  </a:lnTo>
                  <a:lnTo>
                    <a:pt x="76" y="51"/>
                  </a:lnTo>
                  <a:lnTo>
                    <a:pt x="76" y="44"/>
                  </a:lnTo>
                  <a:lnTo>
                    <a:pt x="76" y="44"/>
                  </a:lnTo>
                  <a:close/>
                  <a:moveTo>
                    <a:pt x="27" y="18"/>
                  </a:moveTo>
                  <a:lnTo>
                    <a:pt x="45" y="18"/>
                  </a:lnTo>
                  <a:lnTo>
                    <a:pt x="45" y="18"/>
                  </a:lnTo>
                  <a:lnTo>
                    <a:pt x="53" y="19"/>
                  </a:lnTo>
                  <a:lnTo>
                    <a:pt x="60" y="22"/>
                  </a:lnTo>
                  <a:lnTo>
                    <a:pt x="61" y="24"/>
                  </a:lnTo>
                  <a:lnTo>
                    <a:pt x="62" y="27"/>
                  </a:lnTo>
                  <a:lnTo>
                    <a:pt x="63" y="33"/>
                  </a:lnTo>
                  <a:lnTo>
                    <a:pt x="63" y="33"/>
                  </a:lnTo>
                  <a:lnTo>
                    <a:pt x="63" y="39"/>
                  </a:lnTo>
                  <a:lnTo>
                    <a:pt x="61" y="42"/>
                  </a:lnTo>
                  <a:lnTo>
                    <a:pt x="56" y="45"/>
                  </a:lnTo>
                  <a:lnTo>
                    <a:pt x="51" y="46"/>
                  </a:lnTo>
                  <a:lnTo>
                    <a:pt x="64" y="68"/>
                  </a:lnTo>
                  <a:lnTo>
                    <a:pt x="55" y="68"/>
                  </a:lnTo>
                  <a:lnTo>
                    <a:pt x="41" y="47"/>
                  </a:lnTo>
                  <a:lnTo>
                    <a:pt x="37" y="47"/>
                  </a:lnTo>
                  <a:lnTo>
                    <a:pt x="37" y="68"/>
                  </a:lnTo>
                  <a:lnTo>
                    <a:pt x="27" y="68"/>
                  </a:lnTo>
                  <a:lnTo>
                    <a:pt x="27" y="18"/>
                  </a:lnTo>
                  <a:close/>
                  <a:moveTo>
                    <a:pt x="37" y="40"/>
                  </a:moveTo>
                  <a:lnTo>
                    <a:pt x="44" y="40"/>
                  </a:lnTo>
                  <a:lnTo>
                    <a:pt x="44" y="40"/>
                  </a:lnTo>
                  <a:lnTo>
                    <a:pt x="49" y="40"/>
                  </a:lnTo>
                  <a:lnTo>
                    <a:pt x="51" y="39"/>
                  </a:lnTo>
                  <a:lnTo>
                    <a:pt x="53" y="36"/>
                  </a:lnTo>
                  <a:lnTo>
                    <a:pt x="55" y="33"/>
                  </a:lnTo>
                  <a:lnTo>
                    <a:pt x="55" y="33"/>
                  </a:lnTo>
                  <a:lnTo>
                    <a:pt x="53" y="29"/>
                  </a:lnTo>
                  <a:lnTo>
                    <a:pt x="51" y="27"/>
                  </a:lnTo>
                  <a:lnTo>
                    <a:pt x="49" y="26"/>
                  </a:lnTo>
                  <a:lnTo>
                    <a:pt x="45" y="26"/>
                  </a:lnTo>
                  <a:lnTo>
                    <a:pt x="37" y="26"/>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grpSp>
    </p:spTree>
    <p:extLst>
      <p:ext uri="{BB962C8B-B14F-4D97-AF65-F5344CB8AC3E}">
        <p14:creationId xmlns:p14="http://schemas.microsoft.com/office/powerpoint/2010/main" val="419303588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heck Brand Portal for more Layouts">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6750243C-9817-AF44-B94F-D54532DC23F6}"/>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695953" y="4922293"/>
            <a:ext cx="213355" cy="45719"/>
          </a:xfrm>
          <a:prstGeom prst="rect">
            <a:avLst/>
          </a:prstGeom>
          <a:effectLst>
            <a:outerShdw blurRad="38100" dist="12700" dir="5400000" algn="t" rotWithShape="0">
              <a:prstClr val="black">
                <a:alpha val="10000"/>
              </a:prstClr>
            </a:outerShdw>
          </a:effectLst>
        </p:spPr>
      </p:pic>
      <p:sp>
        <p:nvSpPr>
          <p:cNvPr id="19" name="Title 1">
            <a:extLst>
              <a:ext uri="{FF2B5EF4-FFF2-40B4-BE49-F238E27FC236}">
                <a16:creationId xmlns:a16="http://schemas.microsoft.com/office/drawing/2014/main" id="{CB368E05-BBF5-6C4E-87B9-8A9A339DF90A}"/>
              </a:ext>
            </a:extLst>
          </p:cNvPr>
          <p:cNvSpPr txBox="1">
            <a:spLocks/>
          </p:cNvSpPr>
          <p:nvPr userDrawn="1"/>
        </p:nvSpPr>
        <p:spPr>
          <a:xfrm>
            <a:off x="342900" y="461528"/>
            <a:ext cx="11506200" cy="590931"/>
          </a:xfrm>
          <a:prstGeom prst="rect">
            <a:avLst/>
          </a:prstGeom>
        </p:spPr>
        <p:txBody>
          <a:bodyPr vert="horz" lIns="91440" tIns="45720" rIns="91440" bIns="45720" rtlCol="0" anchor="t">
            <a:spAutoFit/>
          </a:bodyPr>
          <a:lstStyle>
            <a:lvl1pPr algn="l" defTabSz="914400" rtl="0" eaLnBrk="1" latinLnBrk="0" hangingPunct="1">
              <a:lnSpc>
                <a:spcPct val="90000"/>
              </a:lnSpc>
              <a:spcBef>
                <a:spcPct val="0"/>
              </a:spcBef>
              <a:buNone/>
              <a:defRPr sz="3600" b="1" kern="1200" spc="-100" baseline="0">
                <a:solidFill>
                  <a:srgbClr val="000000"/>
                </a:solidFill>
                <a:latin typeface="+mj-lt"/>
                <a:ea typeface="+mj-ea"/>
                <a:cs typeface="+mj-cs"/>
              </a:defRPr>
            </a:lvl1pPr>
          </a:lstStyle>
          <a:p>
            <a:r>
              <a:rPr lang="en-US" dirty="0"/>
              <a:t>Extra Layouts Available</a:t>
            </a:r>
          </a:p>
        </p:txBody>
      </p:sp>
      <p:sp>
        <p:nvSpPr>
          <p:cNvPr id="24" name="Master Date">
            <a:extLst>
              <a:ext uri="{FF2B5EF4-FFF2-40B4-BE49-F238E27FC236}">
                <a16:creationId xmlns:a16="http://schemas.microsoft.com/office/drawing/2014/main" id="{48E352A0-69FA-0843-BABC-4A71AFA51D31}"/>
              </a:ext>
            </a:extLst>
          </p:cNvPr>
          <p:cNvSpPr>
            <a:spLocks noGrp="1"/>
          </p:cNvSpPr>
          <p:nvPr>
            <p:ph type="dt" sz="half" idx="2"/>
          </p:nvPr>
        </p:nvSpPr>
        <p:spPr>
          <a:xfrm>
            <a:off x="342900" y="6404030"/>
            <a:ext cx="1710155" cy="230832"/>
          </a:xfrm>
          <a:prstGeom prst="rect">
            <a:avLst/>
          </a:prstGeom>
        </p:spPr>
        <p:txBody>
          <a:bodyPr vert="horz" lIns="91440" tIns="45720" rIns="91440" bIns="45720" rtlCol="0" anchor="ctr">
            <a:spAutoFit/>
          </a:bodyPr>
          <a:lstStyle>
            <a:lvl1pPr algn="l">
              <a:defRPr sz="900" b="1" i="0">
                <a:solidFill>
                  <a:srgbClr val="000000"/>
                </a:solidFill>
                <a:latin typeface="Arial" panose="020B0604020202020204" pitchFamily="34" charset="0"/>
                <a:cs typeface="Arial" panose="020B0604020202020204" pitchFamily="34" charset="0"/>
              </a:defRPr>
            </a:lvl1pPr>
          </a:lstStyle>
          <a:p>
            <a:fld id="{B8FDEC20-994C-6747-9500-226CB0C467E7}" type="datetime4">
              <a:rPr lang="en-US" smtClean="0"/>
              <a:t>April 26, 2021</a:t>
            </a:fld>
            <a:endParaRPr lang="en-US" dirty="0"/>
          </a:p>
        </p:txBody>
      </p:sp>
      <p:sp>
        <p:nvSpPr>
          <p:cNvPr id="25" name="Master Footer">
            <a:extLst>
              <a:ext uri="{FF2B5EF4-FFF2-40B4-BE49-F238E27FC236}">
                <a16:creationId xmlns:a16="http://schemas.microsoft.com/office/drawing/2014/main" id="{98CBD28E-030C-934A-8FFF-BEE447805F9E}"/>
              </a:ext>
            </a:extLst>
          </p:cNvPr>
          <p:cNvSpPr>
            <a:spLocks noGrp="1"/>
          </p:cNvSpPr>
          <p:nvPr>
            <p:ph type="ftr" sz="quarter" idx="3"/>
          </p:nvPr>
        </p:nvSpPr>
        <p:spPr>
          <a:xfrm>
            <a:off x="3326675" y="6404030"/>
            <a:ext cx="5538650" cy="230832"/>
          </a:xfrm>
          <a:prstGeom prst="rect">
            <a:avLst/>
          </a:prstGeom>
        </p:spPr>
        <p:txBody>
          <a:bodyPr vert="horz" wrap="square" lIns="91440" tIns="45720" rIns="91440" bIns="45720" rtlCol="0" anchor="ctr">
            <a:spAutoFit/>
          </a:bodyPr>
          <a:lstStyle>
            <a:lvl1pPr algn="ctr">
              <a:defRPr sz="900">
                <a:solidFill>
                  <a:srgbClr val="000000"/>
                </a:solidFill>
                <a:latin typeface="Arial" panose="020B0604020202020204" pitchFamily="34" charset="0"/>
                <a:cs typeface="Arial" panose="020B0604020202020204" pitchFamily="34" charset="0"/>
              </a:defRPr>
            </a:lvl1pPr>
          </a:lstStyle>
          <a:p>
            <a:r>
              <a:rPr lang="en-US"/>
              <a:t>Presentation Title</a:t>
            </a:r>
            <a:endParaRPr lang="en-US" dirty="0"/>
          </a:p>
        </p:txBody>
      </p:sp>
      <p:sp>
        <p:nvSpPr>
          <p:cNvPr id="26" name="Master Slide Number">
            <a:extLst>
              <a:ext uri="{FF2B5EF4-FFF2-40B4-BE49-F238E27FC236}">
                <a16:creationId xmlns:a16="http://schemas.microsoft.com/office/drawing/2014/main" id="{6505D335-2E0A-7642-A641-0A511E8996E2}"/>
              </a:ext>
            </a:extLst>
          </p:cNvPr>
          <p:cNvSpPr>
            <a:spLocks noGrp="1"/>
          </p:cNvSpPr>
          <p:nvPr>
            <p:ph type="sldNum" sz="quarter" idx="4"/>
          </p:nvPr>
        </p:nvSpPr>
        <p:spPr>
          <a:xfrm>
            <a:off x="11255731" y="221540"/>
            <a:ext cx="587019" cy="230832"/>
          </a:xfrm>
          <a:prstGeom prst="rect">
            <a:avLst/>
          </a:prstGeom>
        </p:spPr>
        <p:txBody>
          <a:bodyPr/>
          <a:lstStyle>
            <a:lvl1pPr algn="r">
              <a:defRPr sz="900" b="1"/>
            </a:lvl1pPr>
          </a:lstStyle>
          <a:p>
            <a:fld id="{B7E7695C-FCF1-4AA0-9B93-7941FED13DC4}" type="slidenum">
              <a:rPr lang="en-US" smtClean="0"/>
              <a:pPr/>
              <a:t>‹#›</a:t>
            </a:fld>
            <a:endParaRPr lang="en-US" dirty="0"/>
          </a:p>
        </p:txBody>
      </p:sp>
      <p:sp>
        <p:nvSpPr>
          <p:cNvPr id="21" name="Title 1">
            <a:extLst>
              <a:ext uri="{FF2B5EF4-FFF2-40B4-BE49-F238E27FC236}">
                <a16:creationId xmlns:a16="http://schemas.microsoft.com/office/drawing/2014/main" id="{E64C6AA6-F4F8-2D4E-985F-F216A4CA4AD8}"/>
              </a:ext>
            </a:extLst>
          </p:cNvPr>
          <p:cNvSpPr txBox="1">
            <a:spLocks/>
          </p:cNvSpPr>
          <p:nvPr userDrawn="1"/>
        </p:nvSpPr>
        <p:spPr>
          <a:xfrm>
            <a:off x="342900" y="1075109"/>
            <a:ext cx="11506200" cy="369332"/>
          </a:xfrm>
          <a:prstGeom prst="rect">
            <a:avLst/>
          </a:prstGeom>
        </p:spPr>
        <p:txBody>
          <a:bodyPr vert="horz" lIns="91440" tIns="45720" rIns="91440" bIns="45720" rtlCol="0" anchor="t">
            <a:spAutoFit/>
          </a:bodyPr>
          <a:lstStyle>
            <a:lvl1pPr algn="l" defTabSz="914400" rtl="0" eaLnBrk="1" latinLnBrk="0" hangingPunct="1">
              <a:lnSpc>
                <a:spcPct val="90000"/>
              </a:lnSpc>
              <a:spcBef>
                <a:spcPct val="0"/>
              </a:spcBef>
              <a:buNone/>
              <a:defRPr sz="3600" b="1" kern="1200" spc="-100" baseline="0">
                <a:solidFill>
                  <a:srgbClr val="000000"/>
                </a:solidFill>
                <a:latin typeface="+mj-lt"/>
                <a:ea typeface="+mj-ea"/>
                <a:cs typeface="+mj-cs"/>
              </a:defRPr>
            </a:lvl1pPr>
          </a:lstStyle>
          <a:p>
            <a:r>
              <a:rPr lang="en-US" sz="2000" b="0" kern="0" spc="0" baseline="0" dirty="0"/>
              <a:t>Download the Keynote template on the Brand Portal (alias: </a:t>
            </a:r>
            <a:r>
              <a:rPr lang="en-US" sz="2000" b="0" kern="0" spc="0" baseline="0" dirty="0" err="1"/>
              <a:t>brandportal</a:t>
            </a:r>
            <a:r>
              <a:rPr lang="en-US" sz="2000" b="0" kern="0" spc="0" baseline="0" dirty="0"/>
              <a:t>/)</a:t>
            </a:r>
          </a:p>
        </p:txBody>
      </p:sp>
      <p:grpSp>
        <p:nvGrpSpPr>
          <p:cNvPr id="17" name="Group 16">
            <a:extLst>
              <a:ext uri="{FF2B5EF4-FFF2-40B4-BE49-F238E27FC236}">
                <a16:creationId xmlns:a16="http://schemas.microsoft.com/office/drawing/2014/main" id="{D41586D5-285C-854A-819C-7262FA8385ED}"/>
              </a:ext>
            </a:extLst>
          </p:cNvPr>
          <p:cNvGrpSpPr/>
          <p:nvPr userDrawn="1"/>
        </p:nvGrpSpPr>
        <p:grpSpPr>
          <a:xfrm>
            <a:off x="586110" y="1970429"/>
            <a:ext cx="11019780" cy="3198482"/>
            <a:chOff x="1465106" y="1395460"/>
            <a:chExt cx="10383992" cy="3013945"/>
          </a:xfrm>
        </p:grpSpPr>
        <p:pic>
          <p:nvPicPr>
            <p:cNvPr id="27" name="Picture 26" descr="A screenshot of a cell phone&#10;&#10;Description automatically generated">
              <a:extLst>
                <a:ext uri="{FF2B5EF4-FFF2-40B4-BE49-F238E27FC236}">
                  <a16:creationId xmlns:a16="http://schemas.microsoft.com/office/drawing/2014/main" id="{1A30F504-AE70-7842-B47E-161CC5D120B4}"/>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9339974" y="2999214"/>
              <a:ext cx="2509123" cy="1410191"/>
            </a:xfrm>
            <a:prstGeom prst="rect">
              <a:avLst/>
            </a:prstGeom>
            <a:effectLst>
              <a:outerShdw blurRad="38100" dist="12700" dir="5400000" algn="t" rotWithShape="0">
                <a:prstClr val="black">
                  <a:alpha val="30000"/>
                </a:prstClr>
              </a:outerShdw>
            </a:effectLst>
          </p:spPr>
        </p:pic>
        <p:pic>
          <p:nvPicPr>
            <p:cNvPr id="28" name="Picture 27" descr="A picture containing bird&#10;&#10;Description automatically generated">
              <a:extLst>
                <a:ext uri="{FF2B5EF4-FFF2-40B4-BE49-F238E27FC236}">
                  <a16:creationId xmlns:a16="http://schemas.microsoft.com/office/drawing/2014/main" id="{7C036649-6ABF-5340-AB5E-1223C0EC1A78}"/>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6715018" y="2999214"/>
              <a:ext cx="2509123" cy="1409262"/>
            </a:xfrm>
            <a:prstGeom prst="rect">
              <a:avLst/>
            </a:prstGeom>
            <a:effectLst>
              <a:outerShdw blurRad="38100" dist="12700" dir="5400000" algn="t" rotWithShape="0">
                <a:prstClr val="black">
                  <a:alpha val="30000"/>
                </a:prstClr>
              </a:outerShdw>
            </a:effectLst>
          </p:spPr>
        </p:pic>
        <p:pic>
          <p:nvPicPr>
            <p:cNvPr id="29" name="Picture 28" descr="A screenshot of a cell phone&#10;&#10;Description automatically generated">
              <a:extLst>
                <a:ext uri="{FF2B5EF4-FFF2-40B4-BE49-F238E27FC236}">
                  <a16:creationId xmlns:a16="http://schemas.microsoft.com/office/drawing/2014/main" id="{5B4D8478-A7DA-9E47-BC0E-AB165A8FD888}"/>
                </a:ext>
              </a:extLst>
            </p:cNvPr>
            <p:cNvPicPr>
              <a:picLocks noChangeAspect="1"/>
            </p:cNvPicPr>
            <p:nvPr userDrawn="1"/>
          </p:nvPicPr>
          <p:blipFill>
            <a:blip r:embed="rId5" cstate="screen">
              <a:extLst>
                <a:ext uri="{28A0092B-C50C-407E-A947-70E740481C1C}">
                  <a14:useLocalDpi xmlns:a14="http://schemas.microsoft.com/office/drawing/2010/main"/>
                </a:ext>
              </a:extLst>
            </a:blip>
            <a:stretch>
              <a:fillRect/>
            </a:stretch>
          </p:blipFill>
          <p:spPr>
            <a:xfrm>
              <a:off x="4090062" y="2999214"/>
              <a:ext cx="2509123" cy="1405701"/>
            </a:xfrm>
            <a:prstGeom prst="rect">
              <a:avLst/>
            </a:prstGeom>
            <a:effectLst>
              <a:outerShdw blurRad="38100" dist="12700" dir="5400000" algn="t" rotWithShape="0">
                <a:prstClr val="black">
                  <a:alpha val="30000"/>
                </a:prstClr>
              </a:outerShdw>
            </a:effectLst>
          </p:spPr>
        </p:pic>
        <p:pic>
          <p:nvPicPr>
            <p:cNvPr id="30" name="Picture 29" descr="A picture containing text, map&#10;&#10;Description automatically generated">
              <a:extLst>
                <a:ext uri="{FF2B5EF4-FFF2-40B4-BE49-F238E27FC236}">
                  <a16:creationId xmlns:a16="http://schemas.microsoft.com/office/drawing/2014/main" id="{53C8CF52-6C03-E14D-8BD1-8A21B0FA1D04}"/>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1465106" y="2999214"/>
              <a:ext cx="2509123" cy="1410191"/>
            </a:xfrm>
            <a:prstGeom prst="rect">
              <a:avLst/>
            </a:prstGeom>
            <a:effectLst>
              <a:outerShdw blurRad="38100" dist="12700" dir="5400000" algn="t" rotWithShape="0">
                <a:prstClr val="black">
                  <a:alpha val="30000"/>
                </a:prstClr>
              </a:outerShdw>
            </a:effectLst>
          </p:spPr>
        </p:pic>
        <p:pic>
          <p:nvPicPr>
            <p:cNvPr id="31" name="Picture 30" descr="A screenshot of a cell phone&#10;&#10;Description automatically generated">
              <a:extLst>
                <a:ext uri="{FF2B5EF4-FFF2-40B4-BE49-F238E27FC236}">
                  <a16:creationId xmlns:a16="http://schemas.microsoft.com/office/drawing/2014/main" id="{DF0D8513-1497-7341-9151-72CFCDC91C45}"/>
                </a:ext>
              </a:extLst>
            </p:cNvPr>
            <p:cNvPicPr>
              <a:picLocks noChangeAspect="1"/>
            </p:cNvPicPr>
            <p:nvPr userDrawn="1"/>
          </p:nvPicPr>
          <p:blipFill>
            <a:blip r:embed="rId7" cstate="screen">
              <a:extLst>
                <a:ext uri="{28A0092B-C50C-407E-A947-70E740481C1C}">
                  <a14:useLocalDpi xmlns:a14="http://schemas.microsoft.com/office/drawing/2010/main"/>
                </a:ext>
              </a:extLst>
            </a:blip>
            <a:stretch>
              <a:fillRect/>
            </a:stretch>
          </p:blipFill>
          <p:spPr>
            <a:xfrm>
              <a:off x="9339975" y="1396037"/>
              <a:ext cx="2509123" cy="1411117"/>
            </a:xfrm>
            <a:prstGeom prst="rect">
              <a:avLst/>
            </a:prstGeom>
            <a:effectLst>
              <a:outerShdw blurRad="38100" dist="12700" dir="5400000" algn="t" rotWithShape="0">
                <a:prstClr val="black">
                  <a:alpha val="30000"/>
                </a:prstClr>
              </a:outerShdw>
            </a:effectLst>
          </p:spPr>
        </p:pic>
        <p:pic>
          <p:nvPicPr>
            <p:cNvPr id="32" name="Picture 31" descr="A screenshot of a social media post&#10;&#10;Description automatically generated">
              <a:extLst>
                <a:ext uri="{FF2B5EF4-FFF2-40B4-BE49-F238E27FC236}">
                  <a16:creationId xmlns:a16="http://schemas.microsoft.com/office/drawing/2014/main" id="{05DDBD82-B781-374F-AAB8-D5B002ACA04E}"/>
                </a:ext>
              </a:extLst>
            </p:cNvPr>
            <p:cNvPicPr>
              <a:picLocks noChangeAspect="1"/>
            </p:cNvPicPr>
            <p:nvPr userDrawn="1"/>
          </p:nvPicPr>
          <p:blipFill>
            <a:blip r:embed="rId8" cstate="screen">
              <a:extLst>
                <a:ext uri="{28A0092B-C50C-407E-A947-70E740481C1C}">
                  <a14:useLocalDpi xmlns:a14="http://schemas.microsoft.com/office/drawing/2010/main"/>
                </a:ext>
              </a:extLst>
            </a:blip>
            <a:stretch>
              <a:fillRect/>
            </a:stretch>
          </p:blipFill>
          <p:spPr>
            <a:xfrm>
              <a:off x="6715019" y="1396037"/>
              <a:ext cx="2509123" cy="1411117"/>
            </a:xfrm>
            <a:prstGeom prst="rect">
              <a:avLst/>
            </a:prstGeom>
            <a:effectLst>
              <a:outerShdw blurRad="38100" dist="12700" dir="5400000" algn="t" rotWithShape="0">
                <a:prstClr val="black">
                  <a:alpha val="30000"/>
                </a:prstClr>
              </a:outerShdw>
            </a:effectLst>
          </p:spPr>
        </p:pic>
        <p:pic>
          <p:nvPicPr>
            <p:cNvPr id="33" name="Picture 32" descr="A screenshot of a person&#10;&#10;Description automatically generated">
              <a:extLst>
                <a:ext uri="{FF2B5EF4-FFF2-40B4-BE49-F238E27FC236}">
                  <a16:creationId xmlns:a16="http://schemas.microsoft.com/office/drawing/2014/main" id="{AE18C6A1-A2DC-E445-86BE-7281403A2A5C}"/>
                </a:ext>
              </a:extLst>
            </p:cNvPr>
            <p:cNvPicPr>
              <a:picLocks noChangeAspect="1"/>
            </p:cNvPicPr>
            <p:nvPr userDrawn="1"/>
          </p:nvPicPr>
          <p:blipFill>
            <a:blip r:embed="rId9" cstate="screen">
              <a:extLst>
                <a:ext uri="{28A0092B-C50C-407E-A947-70E740481C1C}">
                  <a14:useLocalDpi xmlns:a14="http://schemas.microsoft.com/office/drawing/2010/main"/>
                </a:ext>
              </a:extLst>
            </a:blip>
            <a:stretch>
              <a:fillRect/>
            </a:stretch>
          </p:blipFill>
          <p:spPr>
            <a:xfrm>
              <a:off x="4090064" y="1398063"/>
              <a:ext cx="2509123" cy="1410191"/>
            </a:xfrm>
            <a:prstGeom prst="rect">
              <a:avLst/>
            </a:prstGeom>
            <a:effectLst>
              <a:outerShdw blurRad="38100" dist="12700" dir="5400000" algn="t" rotWithShape="0">
                <a:prstClr val="black">
                  <a:alpha val="30000"/>
                </a:prstClr>
              </a:outerShdw>
            </a:effectLst>
          </p:spPr>
        </p:pic>
        <p:pic>
          <p:nvPicPr>
            <p:cNvPr id="34" name="Picture 33" descr="A screenshot of a computer&#10;&#10;Description automatically generated">
              <a:extLst>
                <a:ext uri="{FF2B5EF4-FFF2-40B4-BE49-F238E27FC236}">
                  <a16:creationId xmlns:a16="http://schemas.microsoft.com/office/drawing/2014/main" id="{B426E43F-074B-1546-909A-0606692BFD03}"/>
                </a:ext>
              </a:extLst>
            </p:cNvPr>
            <p:cNvPicPr>
              <a:picLocks noChangeAspect="1"/>
            </p:cNvPicPr>
            <p:nvPr userDrawn="1"/>
          </p:nvPicPr>
          <p:blipFill>
            <a:blip r:embed="rId10" cstate="screen">
              <a:extLst>
                <a:ext uri="{28A0092B-C50C-407E-A947-70E740481C1C}">
                  <a14:useLocalDpi xmlns:a14="http://schemas.microsoft.com/office/drawing/2010/main"/>
                </a:ext>
              </a:extLst>
            </a:blip>
            <a:stretch>
              <a:fillRect/>
            </a:stretch>
          </p:blipFill>
          <p:spPr>
            <a:xfrm>
              <a:off x="1470509" y="1395460"/>
              <a:ext cx="2503723" cy="1411382"/>
            </a:xfrm>
            <a:prstGeom prst="rect">
              <a:avLst/>
            </a:prstGeom>
            <a:effectLst>
              <a:outerShdw blurRad="38100" dist="12700" dir="5400000" algn="t" rotWithShape="0">
                <a:prstClr val="black">
                  <a:alpha val="30000"/>
                </a:prstClr>
              </a:outerShdw>
            </a:effectLst>
          </p:spPr>
        </p:pic>
      </p:grpSp>
    </p:spTree>
    <p:extLst>
      <p:ext uri="{BB962C8B-B14F-4D97-AF65-F5344CB8AC3E}">
        <p14:creationId xmlns:p14="http://schemas.microsoft.com/office/powerpoint/2010/main" val="42158491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0F6D-6B1C-8544-A409-3BA71BB47F89}"/>
              </a:ext>
            </a:extLst>
          </p:cNvPr>
          <p:cNvSpPr>
            <a:spLocks noGrp="1"/>
          </p:cNvSpPr>
          <p:nvPr>
            <p:ph type="title"/>
          </p:nvPr>
        </p:nvSpPr>
        <p:spPr>
          <a:xfrm>
            <a:off x="342900" y="461528"/>
            <a:ext cx="11506200" cy="590931"/>
          </a:xfrm>
        </p:spPr>
        <p:txBody>
          <a:bodyPr anchor="t"/>
          <a:lstStyle>
            <a:lvl1pPr>
              <a:defRPr sz="3600" spc="-100" baseline="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28C68E1-4EE8-4949-A836-3FC1E429E9FC}"/>
              </a:ext>
            </a:extLst>
          </p:cNvPr>
          <p:cNvSpPr>
            <a:spLocks noGrp="1"/>
          </p:cNvSpPr>
          <p:nvPr>
            <p:ph type="dt" sz="half" idx="10"/>
          </p:nvPr>
        </p:nvSpPr>
        <p:spPr/>
        <p:txBody>
          <a:bodyPr/>
          <a:lstStyle/>
          <a:p>
            <a:fld id="{B1677013-9239-2E42-9A21-475D262F8D04}" type="datetime4">
              <a:rPr lang="en-US" smtClean="0"/>
              <a:t>April 26, 2021</a:t>
            </a:fld>
            <a:endParaRPr lang="en-US" dirty="0"/>
          </a:p>
        </p:txBody>
      </p:sp>
      <p:sp>
        <p:nvSpPr>
          <p:cNvPr id="4" name="Footer Placeholder 3">
            <a:extLst>
              <a:ext uri="{FF2B5EF4-FFF2-40B4-BE49-F238E27FC236}">
                <a16:creationId xmlns:a16="http://schemas.microsoft.com/office/drawing/2014/main" id="{FB48550C-E9C0-8B4F-9935-CAA409F0580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C60F9BF-AFDF-254F-8A78-EEAD3A01981E}"/>
              </a:ext>
            </a:extLst>
          </p:cNvPr>
          <p:cNvSpPr>
            <a:spLocks noGrp="1"/>
          </p:cNvSpPr>
          <p:nvPr>
            <p:ph type="sldNum" sz="quarter" idx="12"/>
          </p:nvPr>
        </p:nvSpPr>
        <p:spPr/>
        <p:txBody>
          <a:bodyPr/>
          <a:lstStyle/>
          <a:p>
            <a:fld id="{B7E7695C-FCF1-4AA0-9B93-7941FED13DC4}" type="slidenum">
              <a:rPr lang="en-US" smtClean="0"/>
              <a:pPr/>
              <a:t>‹#›</a:t>
            </a:fld>
            <a:endParaRPr lang="en-US" dirty="0"/>
          </a:p>
        </p:txBody>
      </p:sp>
      <p:sp>
        <p:nvSpPr>
          <p:cNvPr id="9" name="Text Placeholder 2">
            <a:extLst>
              <a:ext uri="{FF2B5EF4-FFF2-40B4-BE49-F238E27FC236}">
                <a16:creationId xmlns:a16="http://schemas.microsoft.com/office/drawing/2014/main" id="{8A47592A-70EE-6B46-AD62-EBAE13AAE4C6}"/>
              </a:ext>
            </a:extLst>
          </p:cNvPr>
          <p:cNvSpPr>
            <a:spLocks noGrp="1"/>
          </p:cNvSpPr>
          <p:nvPr>
            <p:ph type="body" sz="quarter" idx="27"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
        <p:nvSpPr>
          <p:cNvPr id="18" name="Content Placeholder 14">
            <a:extLst>
              <a:ext uri="{FF2B5EF4-FFF2-40B4-BE49-F238E27FC236}">
                <a16:creationId xmlns:a16="http://schemas.microsoft.com/office/drawing/2014/main" id="{1AF1D174-53ED-A244-B836-03FA419D3354}"/>
              </a:ext>
            </a:extLst>
          </p:cNvPr>
          <p:cNvSpPr>
            <a:spLocks noGrp="1"/>
          </p:cNvSpPr>
          <p:nvPr>
            <p:ph sz="quarter" idx="29"/>
          </p:nvPr>
        </p:nvSpPr>
        <p:spPr>
          <a:xfrm>
            <a:off x="342900" y="1213631"/>
            <a:ext cx="11506200" cy="470078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812093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Subtitle with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B0F6D-6B1C-8544-A409-3BA71BB47F89}"/>
              </a:ext>
            </a:extLst>
          </p:cNvPr>
          <p:cNvSpPr>
            <a:spLocks noGrp="1"/>
          </p:cNvSpPr>
          <p:nvPr>
            <p:ph type="title"/>
          </p:nvPr>
        </p:nvSpPr>
        <p:spPr>
          <a:xfrm>
            <a:off x="342900" y="461528"/>
            <a:ext cx="11506200" cy="590931"/>
          </a:xfrm>
        </p:spPr>
        <p:txBody>
          <a:bodyPr anchor="t"/>
          <a:lstStyle>
            <a:lvl1pPr>
              <a:defRPr sz="3600" spc="-100" baseline="0"/>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B28C68E1-4EE8-4949-A836-3FC1E429E9FC}"/>
              </a:ext>
            </a:extLst>
          </p:cNvPr>
          <p:cNvSpPr>
            <a:spLocks noGrp="1"/>
          </p:cNvSpPr>
          <p:nvPr>
            <p:ph type="dt" sz="half" idx="10"/>
          </p:nvPr>
        </p:nvSpPr>
        <p:spPr/>
        <p:txBody>
          <a:bodyPr/>
          <a:lstStyle/>
          <a:p>
            <a:fld id="{B1677013-9239-2E42-9A21-475D262F8D04}" type="datetime4">
              <a:rPr lang="en-US" smtClean="0"/>
              <a:t>April 26, 2021</a:t>
            </a:fld>
            <a:endParaRPr lang="en-US" dirty="0"/>
          </a:p>
        </p:txBody>
      </p:sp>
      <p:sp>
        <p:nvSpPr>
          <p:cNvPr id="4" name="Footer Placeholder 3">
            <a:extLst>
              <a:ext uri="{FF2B5EF4-FFF2-40B4-BE49-F238E27FC236}">
                <a16:creationId xmlns:a16="http://schemas.microsoft.com/office/drawing/2014/main" id="{FB48550C-E9C0-8B4F-9935-CAA409F0580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AC60F9BF-AFDF-254F-8A78-EEAD3A01981E}"/>
              </a:ext>
            </a:extLst>
          </p:cNvPr>
          <p:cNvSpPr>
            <a:spLocks noGrp="1"/>
          </p:cNvSpPr>
          <p:nvPr>
            <p:ph type="sldNum" sz="quarter" idx="12"/>
          </p:nvPr>
        </p:nvSpPr>
        <p:spPr/>
        <p:txBody>
          <a:bodyPr/>
          <a:lstStyle/>
          <a:p>
            <a:fld id="{B7E7695C-FCF1-4AA0-9B93-7941FED13DC4}" type="slidenum">
              <a:rPr lang="en-US" smtClean="0"/>
              <a:pPr/>
              <a:t>‹#›</a:t>
            </a:fld>
            <a:endParaRPr lang="en-US" dirty="0"/>
          </a:p>
        </p:txBody>
      </p:sp>
      <p:sp>
        <p:nvSpPr>
          <p:cNvPr id="8" name="Text Placeholder 6">
            <a:extLst>
              <a:ext uri="{FF2B5EF4-FFF2-40B4-BE49-F238E27FC236}">
                <a16:creationId xmlns:a16="http://schemas.microsoft.com/office/drawing/2014/main" id="{B0153468-31C3-D84B-83EA-0F354263CC5B}"/>
              </a:ext>
            </a:extLst>
          </p:cNvPr>
          <p:cNvSpPr>
            <a:spLocks noGrp="1"/>
          </p:cNvSpPr>
          <p:nvPr>
            <p:ph type="body" sz="quarter" idx="13" hasCustomPrompt="1"/>
          </p:nvPr>
        </p:nvSpPr>
        <p:spPr>
          <a:xfrm>
            <a:off x="344424" y="1062972"/>
            <a:ext cx="11503152" cy="400110"/>
          </a:xfrm>
          <a:prstGeom prst="rect">
            <a:avLst/>
          </a:prstGeom>
        </p:spPr>
        <p:txBody>
          <a:bodyPr>
            <a:spAutoFit/>
          </a:bodyPr>
          <a:lstStyle>
            <a:lvl1pPr marL="0" indent="0">
              <a:buNone/>
              <a:defRPr sz="2000" b="0" spc="0" baseline="0"/>
            </a:lvl1pPr>
          </a:lstStyle>
          <a:p>
            <a:pPr lvl="0"/>
            <a:r>
              <a:rPr lang="en-US" dirty="0"/>
              <a:t>Click to add subtitle</a:t>
            </a:r>
          </a:p>
        </p:txBody>
      </p:sp>
      <p:sp>
        <p:nvSpPr>
          <p:cNvPr id="18" name="Content Placeholder 14">
            <a:extLst>
              <a:ext uri="{FF2B5EF4-FFF2-40B4-BE49-F238E27FC236}">
                <a16:creationId xmlns:a16="http://schemas.microsoft.com/office/drawing/2014/main" id="{1AF1D174-53ED-A244-B836-03FA419D3354}"/>
              </a:ext>
            </a:extLst>
          </p:cNvPr>
          <p:cNvSpPr>
            <a:spLocks noGrp="1"/>
          </p:cNvSpPr>
          <p:nvPr>
            <p:ph sz="quarter" idx="29"/>
          </p:nvPr>
        </p:nvSpPr>
        <p:spPr>
          <a:xfrm>
            <a:off x="342900" y="1639089"/>
            <a:ext cx="11506200" cy="42753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2">
            <a:extLst>
              <a:ext uri="{FF2B5EF4-FFF2-40B4-BE49-F238E27FC236}">
                <a16:creationId xmlns:a16="http://schemas.microsoft.com/office/drawing/2014/main" id="{9BF6909E-430C-6041-AE32-369D85060149}"/>
              </a:ext>
            </a:extLst>
          </p:cNvPr>
          <p:cNvSpPr>
            <a:spLocks noGrp="1"/>
          </p:cNvSpPr>
          <p:nvPr>
            <p:ph type="body" sz="quarter" idx="27" hasCustomPrompt="1"/>
          </p:nvPr>
        </p:nvSpPr>
        <p:spPr>
          <a:xfrm>
            <a:off x="344424" y="6091779"/>
            <a:ext cx="11503152"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Tree>
    <p:extLst>
      <p:ext uri="{BB962C8B-B14F-4D97-AF65-F5344CB8AC3E}">
        <p14:creationId xmlns:p14="http://schemas.microsoft.com/office/powerpoint/2010/main" val="17467862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ransition Blue">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140B2F18-BAFF-1F4A-BB9A-6578231AD6F5}"/>
              </a:ext>
            </a:extLst>
          </p:cNvPr>
          <p:cNvSpPr/>
          <p:nvPr userDrawn="1"/>
        </p:nvSpPr>
        <p:spPr>
          <a:xfrm>
            <a:off x="0" y="0"/>
            <a:ext cx="12192000" cy="4552214"/>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58AA2C-E391-3B48-B1E4-41E5C59580D4}"/>
              </a:ext>
            </a:extLst>
          </p:cNvPr>
          <p:cNvSpPr>
            <a:spLocks noGrp="1"/>
          </p:cNvSpPr>
          <p:nvPr>
            <p:ph type="title"/>
          </p:nvPr>
        </p:nvSpPr>
        <p:spPr>
          <a:xfrm>
            <a:off x="342900" y="4713098"/>
            <a:ext cx="11506200" cy="1530048"/>
          </a:xfrm>
          <a:noFill/>
          <a:ln w="25400">
            <a:noFill/>
          </a:ln>
        </p:spPr>
        <p:txBody>
          <a:bodyPr anchor="t">
            <a:normAutofit/>
          </a:bodyPr>
          <a:lstStyle>
            <a:lvl1pPr algn="l">
              <a:defRPr sz="5400" spc="-200" baseline="0">
                <a:solidFill>
                  <a:schemeClr val="tx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36EEB7A-660B-2849-8784-03277EB4E374}"/>
              </a:ext>
            </a:extLst>
          </p:cNvPr>
          <p:cNvSpPr>
            <a:spLocks noGrp="1"/>
          </p:cNvSpPr>
          <p:nvPr>
            <p:ph type="dt" sz="half" idx="10"/>
          </p:nvPr>
        </p:nvSpPr>
        <p:spPr/>
        <p:txBody>
          <a:bodyPr/>
          <a:lstStyle>
            <a:lvl1pPr>
              <a:defRPr>
                <a:solidFill>
                  <a:schemeClr val="tx1"/>
                </a:solidFill>
              </a:defRPr>
            </a:lvl1pPr>
          </a:lstStyle>
          <a:p>
            <a:fld id="{B8FDEC20-994C-6747-9500-226CB0C467E7}" type="datetime4">
              <a:rPr lang="en-US" smtClean="0"/>
              <a:pPr/>
              <a:t>April 26, 2021</a:t>
            </a:fld>
            <a:endParaRPr lang="en-US" dirty="0"/>
          </a:p>
        </p:txBody>
      </p:sp>
      <p:sp>
        <p:nvSpPr>
          <p:cNvPr id="4" name="Footer Placeholder 3">
            <a:extLst>
              <a:ext uri="{FF2B5EF4-FFF2-40B4-BE49-F238E27FC236}">
                <a16:creationId xmlns:a16="http://schemas.microsoft.com/office/drawing/2014/main" id="{6668D113-2F65-3E46-BA2C-CF80CA12A67E}"/>
              </a:ext>
            </a:extLst>
          </p:cNvPr>
          <p:cNvSpPr>
            <a:spLocks noGrp="1"/>
          </p:cNvSpPr>
          <p:nvPr>
            <p:ph type="ftr" sz="quarter" idx="11"/>
          </p:nvPr>
        </p:nvSpPr>
        <p:spPr/>
        <p:txBody>
          <a:bodyPr/>
          <a:lstStyle>
            <a:lvl1pPr>
              <a:defRPr>
                <a:solidFill>
                  <a:schemeClr val="tx1"/>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22B4456-3C67-D24A-BA0A-BF1D03932040}"/>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10798141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ransition White">
    <p:bg>
      <p:bgPr>
        <a:solidFill>
          <a:schemeClr val="bg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C36EEB7A-660B-2849-8784-03277EB4E374}"/>
              </a:ext>
            </a:extLst>
          </p:cNvPr>
          <p:cNvSpPr>
            <a:spLocks noGrp="1"/>
          </p:cNvSpPr>
          <p:nvPr>
            <p:ph type="dt" sz="half" idx="10"/>
          </p:nvPr>
        </p:nvSpPr>
        <p:spPr/>
        <p:txBody>
          <a:bodyPr/>
          <a:lstStyle>
            <a:lvl1pPr>
              <a:defRPr>
                <a:solidFill>
                  <a:schemeClr val="tx1"/>
                </a:solidFill>
              </a:defRPr>
            </a:lvl1pPr>
          </a:lstStyle>
          <a:p>
            <a:fld id="{B8FDEC20-994C-6747-9500-226CB0C467E7}" type="datetime4">
              <a:rPr lang="en-US" smtClean="0"/>
              <a:pPr/>
              <a:t>April 26, 2021</a:t>
            </a:fld>
            <a:endParaRPr lang="en-US" dirty="0"/>
          </a:p>
        </p:txBody>
      </p:sp>
      <p:sp>
        <p:nvSpPr>
          <p:cNvPr id="4" name="Footer Placeholder 3">
            <a:extLst>
              <a:ext uri="{FF2B5EF4-FFF2-40B4-BE49-F238E27FC236}">
                <a16:creationId xmlns:a16="http://schemas.microsoft.com/office/drawing/2014/main" id="{6668D113-2F65-3E46-BA2C-CF80CA12A67E}"/>
              </a:ext>
            </a:extLst>
          </p:cNvPr>
          <p:cNvSpPr>
            <a:spLocks noGrp="1"/>
          </p:cNvSpPr>
          <p:nvPr>
            <p:ph type="ftr" sz="quarter" idx="11"/>
          </p:nvPr>
        </p:nvSpPr>
        <p:spPr/>
        <p:txBody>
          <a:bodyPr/>
          <a:lstStyle>
            <a:lvl1pPr>
              <a:defRPr>
                <a:solidFill>
                  <a:schemeClr val="tx1"/>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22B4456-3C67-D24A-BA0A-BF1D03932040}"/>
              </a:ext>
            </a:extLst>
          </p:cNvPr>
          <p:cNvSpPr>
            <a:spLocks noGrp="1"/>
          </p:cNvSpPr>
          <p:nvPr>
            <p:ph type="sldNum" sz="quarter" idx="12"/>
          </p:nvPr>
        </p:nvSpPr>
        <p:spPr/>
        <p:txBody>
          <a:bodyPr/>
          <a:lstStyle>
            <a:lvl1pPr>
              <a:defRPr>
                <a:solidFill>
                  <a:schemeClr val="tx1"/>
                </a:solidFill>
              </a:defRPr>
            </a:lvl1pPr>
          </a:lstStyle>
          <a:p>
            <a:fld id="{B7E7695C-FCF1-4AA0-9B93-7941FED13DC4}" type="slidenum">
              <a:rPr lang="en-US" smtClean="0"/>
              <a:pPr/>
              <a:t>‹#›</a:t>
            </a:fld>
            <a:endParaRPr lang="en-US" dirty="0"/>
          </a:p>
        </p:txBody>
      </p:sp>
      <p:sp>
        <p:nvSpPr>
          <p:cNvPr id="7" name="Title 1">
            <a:extLst>
              <a:ext uri="{FF2B5EF4-FFF2-40B4-BE49-F238E27FC236}">
                <a16:creationId xmlns:a16="http://schemas.microsoft.com/office/drawing/2014/main" id="{6BE0CEAE-8BF5-5F4E-B4E3-51BB76276DD5}"/>
              </a:ext>
            </a:extLst>
          </p:cNvPr>
          <p:cNvSpPr>
            <a:spLocks noGrp="1"/>
          </p:cNvSpPr>
          <p:nvPr>
            <p:ph type="title"/>
          </p:nvPr>
        </p:nvSpPr>
        <p:spPr>
          <a:xfrm>
            <a:off x="342900" y="4713098"/>
            <a:ext cx="11506200" cy="1530048"/>
          </a:xfrm>
          <a:noFill/>
          <a:ln w="25400">
            <a:noFill/>
          </a:ln>
        </p:spPr>
        <p:txBody>
          <a:bodyPr anchor="t">
            <a:normAutofit/>
          </a:bodyPr>
          <a:lstStyle>
            <a:lvl1pPr algn="l">
              <a:defRPr sz="5400" spc="-200" baseline="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39729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Photo">
    <p:bg>
      <p:bgPr>
        <a:solidFill>
          <a:schemeClr val="bg1"/>
        </a:solidFill>
        <a:effectLst/>
      </p:bgPr>
    </p:bg>
    <p:spTree>
      <p:nvGrpSpPr>
        <p:cNvPr id="1" name=""/>
        <p:cNvGrpSpPr/>
        <p:nvPr/>
      </p:nvGrpSpPr>
      <p:grpSpPr>
        <a:xfrm>
          <a:off x="0" y="0"/>
          <a:ext cx="0" cy="0"/>
          <a:chOff x="0" y="0"/>
          <a:chExt cx="0" cy="0"/>
        </a:xfrm>
      </p:grpSpPr>
      <p:sp>
        <p:nvSpPr>
          <p:cNvPr id="9" name="Picture Placeholder 6">
            <a:extLst>
              <a:ext uri="{FF2B5EF4-FFF2-40B4-BE49-F238E27FC236}">
                <a16:creationId xmlns:a16="http://schemas.microsoft.com/office/drawing/2014/main" id="{44420536-40CD-0B40-93DE-B36BED3C4A9E}"/>
              </a:ext>
            </a:extLst>
          </p:cNvPr>
          <p:cNvSpPr>
            <a:spLocks noGrp="1"/>
          </p:cNvSpPr>
          <p:nvPr>
            <p:ph type="pic" sz="quarter" idx="13" hasCustomPrompt="1"/>
          </p:nvPr>
        </p:nvSpPr>
        <p:spPr>
          <a:xfrm>
            <a:off x="0" y="4026"/>
            <a:ext cx="12192000" cy="4548188"/>
          </a:xfrm>
          <a:noFill/>
        </p:spPr>
        <p:txBody>
          <a:bodyPr lIns="365760" tIns="365760">
            <a:normAutofit/>
          </a:bodyPr>
          <a:lstStyle>
            <a:lvl1pPr marL="0" indent="0">
              <a:buNone/>
              <a:defRPr sz="2800" b="1"/>
            </a:lvl1pPr>
          </a:lstStyle>
          <a:p>
            <a:r>
              <a:rPr lang="en-US" dirty="0"/>
              <a:t>Insert image here</a:t>
            </a:r>
          </a:p>
        </p:txBody>
      </p:sp>
      <p:sp>
        <p:nvSpPr>
          <p:cNvPr id="2" name="Title 1">
            <a:extLst>
              <a:ext uri="{FF2B5EF4-FFF2-40B4-BE49-F238E27FC236}">
                <a16:creationId xmlns:a16="http://schemas.microsoft.com/office/drawing/2014/main" id="{9F58AA2C-E391-3B48-B1E4-41E5C59580D4}"/>
              </a:ext>
            </a:extLst>
          </p:cNvPr>
          <p:cNvSpPr>
            <a:spLocks noGrp="1"/>
          </p:cNvSpPr>
          <p:nvPr>
            <p:ph type="title"/>
          </p:nvPr>
        </p:nvSpPr>
        <p:spPr>
          <a:xfrm>
            <a:off x="342900" y="4713098"/>
            <a:ext cx="11506200" cy="1530048"/>
          </a:xfrm>
          <a:noFill/>
          <a:ln w="25400">
            <a:noFill/>
          </a:ln>
        </p:spPr>
        <p:txBody>
          <a:bodyPr anchor="t">
            <a:normAutofit/>
          </a:bodyPr>
          <a:lstStyle>
            <a:lvl1pPr algn="l">
              <a:defRPr sz="5400" spc="-200" baseline="0">
                <a:solidFill>
                  <a:schemeClr val="tx1"/>
                </a:solidFill>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C36EEB7A-660B-2849-8784-03277EB4E374}"/>
              </a:ext>
            </a:extLst>
          </p:cNvPr>
          <p:cNvSpPr>
            <a:spLocks noGrp="1"/>
          </p:cNvSpPr>
          <p:nvPr>
            <p:ph type="dt" sz="half" idx="10"/>
          </p:nvPr>
        </p:nvSpPr>
        <p:spPr/>
        <p:txBody>
          <a:bodyPr/>
          <a:lstStyle>
            <a:lvl1pPr>
              <a:defRPr>
                <a:solidFill>
                  <a:schemeClr val="tx1"/>
                </a:solidFill>
              </a:defRPr>
            </a:lvl1pPr>
          </a:lstStyle>
          <a:p>
            <a:fld id="{B8FDEC20-994C-6747-9500-226CB0C467E7}" type="datetime4">
              <a:rPr lang="en-US" smtClean="0"/>
              <a:pPr/>
              <a:t>April 26, 2021</a:t>
            </a:fld>
            <a:endParaRPr lang="en-US" dirty="0"/>
          </a:p>
        </p:txBody>
      </p:sp>
      <p:sp>
        <p:nvSpPr>
          <p:cNvPr id="4" name="Footer Placeholder 3">
            <a:extLst>
              <a:ext uri="{FF2B5EF4-FFF2-40B4-BE49-F238E27FC236}">
                <a16:creationId xmlns:a16="http://schemas.microsoft.com/office/drawing/2014/main" id="{6668D113-2F65-3E46-BA2C-CF80CA12A67E}"/>
              </a:ext>
            </a:extLst>
          </p:cNvPr>
          <p:cNvSpPr>
            <a:spLocks noGrp="1"/>
          </p:cNvSpPr>
          <p:nvPr>
            <p:ph type="ftr" sz="quarter" idx="11"/>
          </p:nvPr>
        </p:nvSpPr>
        <p:spPr/>
        <p:txBody>
          <a:bodyPr/>
          <a:lstStyle>
            <a:lvl1pPr>
              <a:defRPr>
                <a:solidFill>
                  <a:schemeClr val="tx1"/>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B22B4456-3C67-D24A-BA0A-BF1D03932040}"/>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Tree>
    <p:extLst>
      <p:ext uri="{BB962C8B-B14F-4D97-AF65-F5344CB8AC3E}">
        <p14:creationId xmlns:p14="http://schemas.microsoft.com/office/powerpoint/2010/main" val="27285489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ingle Photo with Content">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291BB6CE-5AFC-5744-815E-06A14EAF2BD7}"/>
              </a:ext>
            </a:extLst>
          </p:cNvPr>
          <p:cNvSpPr>
            <a:spLocks noGrp="1"/>
          </p:cNvSpPr>
          <p:nvPr>
            <p:ph type="pic" sz="quarter" idx="15"/>
          </p:nvPr>
        </p:nvSpPr>
        <p:spPr>
          <a:xfrm>
            <a:off x="9110870" y="0"/>
            <a:ext cx="3081130" cy="6858000"/>
          </a:xfrm>
          <a:prstGeom prst="rect">
            <a:avLst/>
          </a:prstGeom>
          <a:noFill/>
          <a:effectLst>
            <a:outerShdw blurRad="38100" dist="12700" dir="5400000" algn="ctr" rotWithShape="0">
              <a:srgbClr val="000000">
                <a:alpha val="10000"/>
              </a:srgbClr>
            </a:outerShdw>
          </a:effectLst>
        </p:spPr>
        <p:txBody>
          <a:bodyPr/>
          <a:lstStyle>
            <a:lvl1pPr marL="0" indent="0">
              <a:buNone/>
              <a:defRPr sz="2800" b="1" spc="-150"/>
            </a:lvl1pPr>
          </a:lstStyle>
          <a:p>
            <a:r>
              <a:rPr lang="en-US"/>
              <a:t>Click icon to add picture</a:t>
            </a:r>
            <a:endParaRPr lang="en-US" dirty="0"/>
          </a:p>
        </p:txBody>
      </p:sp>
      <p:sp>
        <p:nvSpPr>
          <p:cNvPr id="2" name="Title 1">
            <a:extLst>
              <a:ext uri="{FF2B5EF4-FFF2-40B4-BE49-F238E27FC236}">
                <a16:creationId xmlns:a16="http://schemas.microsoft.com/office/drawing/2014/main" id="{3BD8B7D2-09EB-B547-A411-34A87B73CC35}"/>
              </a:ext>
            </a:extLst>
          </p:cNvPr>
          <p:cNvSpPr>
            <a:spLocks noGrp="1"/>
          </p:cNvSpPr>
          <p:nvPr>
            <p:ph type="title"/>
          </p:nvPr>
        </p:nvSpPr>
        <p:spPr>
          <a:xfrm>
            <a:off x="342900" y="461528"/>
            <a:ext cx="8425070" cy="590931"/>
          </a:xfrm>
        </p:spPr>
        <p:txBody>
          <a:bodyPr/>
          <a:lstStyle/>
          <a:p>
            <a:r>
              <a:rPr lang="en-US"/>
              <a:t>Click to edit Master title style</a:t>
            </a:r>
          </a:p>
        </p:txBody>
      </p:sp>
      <p:sp>
        <p:nvSpPr>
          <p:cNvPr id="3" name="Date Placeholder 2">
            <a:extLst>
              <a:ext uri="{FF2B5EF4-FFF2-40B4-BE49-F238E27FC236}">
                <a16:creationId xmlns:a16="http://schemas.microsoft.com/office/drawing/2014/main" id="{8BB96292-EB4C-8D48-844D-90971E9CDE47}"/>
              </a:ext>
            </a:extLst>
          </p:cNvPr>
          <p:cNvSpPr>
            <a:spLocks noGrp="1"/>
          </p:cNvSpPr>
          <p:nvPr>
            <p:ph type="dt" sz="half" idx="10"/>
          </p:nvPr>
        </p:nvSpPr>
        <p:spPr/>
        <p:txBody>
          <a:bodyPr/>
          <a:lstStyle/>
          <a:p>
            <a:fld id="{B8FDEC20-994C-6747-9500-226CB0C467E7}" type="datetime4">
              <a:rPr lang="en-US" smtClean="0"/>
              <a:t>April 26, 2021</a:t>
            </a:fld>
            <a:endParaRPr lang="en-US" dirty="0"/>
          </a:p>
        </p:txBody>
      </p:sp>
      <p:sp>
        <p:nvSpPr>
          <p:cNvPr id="4" name="Footer Placeholder 3">
            <a:extLst>
              <a:ext uri="{FF2B5EF4-FFF2-40B4-BE49-F238E27FC236}">
                <a16:creationId xmlns:a16="http://schemas.microsoft.com/office/drawing/2014/main" id="{AFCD4D95-DB6D-EA4F-8E71-BEDF7B3F9484}"/>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71A426C4-3606-6E45-A6DC-13895110BC4C}"/>
              </a:ext>
            </a:extLst>
          </p:cNvPr>
          <p:cNvSpPr>
            <a:spLocks noGrp="1"/>
          </p:cNvSpPr>
          <p:nvPr>
            <p:ph type="sldNum" sz="quarter" idx="12"/>
          </p:nvPr>
        </p:nvSpPr>
        <p:spPr/>
        <p:txBody>
          <a:bodyPr/>
          <a:lstStyle>
            <a:lvl1pPr>
              <a:defRPr>
                <a:solidFill>
                  <a:schemeClr val="bg1"/>
                </a:solidFill>
              </a:defRPr>
            </a:lvl1pPr>
          </a:lstStyle>
          <a:p>
            <a:fld id="{B7E7695C-FCF1-4AA0-9B93-7941FED13DC4}" type="slidenum">
              <a:rPr lang="en-US" smtClean="0"/>
              <a:pPr/>
              <a:t>‹#›</a:t>
            </a:fld>
            <a:endParaRPr lang="en-US" dirty="0"/>
          </a:p>
        </p:txBody>
      </p:sp>
      <p:sp>
        <p:nvSpPr>
          <p:cNvPr id="17" name="Content Placeholder 16">
            <a:extLst>
              <a:ext uri="{FF2B5EF4-FFF2-40B4-BE49-F238E27FC236}">
                <a16:creationId xmlns:a16="http://schemas.microsoft.com/office/drawing/2014/main" id="{6995042B-6ED4-9043-8E21-F8528C74E085}"/>
              </a:ext>
            </a:extLst>
          </p:cNvPr>
          <p:cNvSpPr>
            <a:spLocks noGrp="1"/>
          </p:cNvSpPr>
          <p:nvPr>
            <p:ph sz="quarter" idx="16"/>
          </p:nvPr>
        </p:nvSpPr>
        <p:spPr>
          <a:xfrm>
            <a:off x="342900" y="1217538"/>
            <a:ext cx="8425070" cy="4698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5">
            <a:extLst>
              <a:ext uri="{FF2B5EF4-FFF2-40B4-BE49-F238E27FC236}">
                <a16:creationId xmlns:a16="http://schemas.microsoft.com/office/drawing/2014/main" id="{2B4F3B64-CB93-674A-8596-FC0A77814773}"/>
              </a:ext>
            </a:extLst>
          </p:cNvPr>
          <p:cNvSpPr>
            <a:spLocks noGrp="1"/>
          </p:cNvSpPr>
          <p:nvPr>
            <p:ph type="body" sz="quarter" idx="29" hasCustomPrompt="1"/>
          </p:nvPr>
        </p:nvSpPr>
        <p:spPr>
          <a:xfrm>
            <a:off x="10754834" y="6360333"/>
            <a:ext cx="1041990" cy="309782"/>
          </a:xfrm>
          <a:blipFill dpi="0" rotWithShape="1">
            <a:blip r:embed="rId2"/>
            <a:srcRect/>
            <a:stretch>
              <a:fillRect/>
            </a:stretch>
          </a:blipFill>
        </p:spPr>
        <p:txBody>
          <a:bodyPr/>
          <a:lstStyle>
            <a:lvl1pPr marL="0" indent="0">
              <a:buNone/>
              <a:defRPr/>
            </a:lvl1pPr>
          </a:lstStyle>
          <a:p>
            <a:pPr lvl="0"/>
            <a:r>
              <a:rPr lang="en-US" dirty="0"/>
              <a:t>  </a:t>
            </a:r>
          </a:p>
        </p:txBody>
      </p:sp>
      <p:sp>
        <p:nvSpPr>
          <p:cNvPr id="12" name="Text Placeholder 2">
            <a:extLst>
              <a:ext uri="{FF2B5EF4-FFF2-40B4-BE49-F238E27FC236}">
                <a16:creationId xmlns:a16="http://schemas.microsoft.com/office/drawing/2014/main" id="{CCB53AD2-AA3B-374A-BE29-88091865745A}"/>
              </a:ext>
            </a:extLst>
          </p:cNvPr>
          <p:cNvSpPr>
            <a:spLocks noGrp="1"/>
          </p:cNvSpPr>
          <p:nvPr>
            <p:ph type="body" sz="quarter" idx="27" hasCustomPrompt="1"/>
          </p:nvPr>
        </p:nvSpPr>
        <p:spPr>
          <a:xfrm>
            <a:off x="344424" y="6091779"/>
            <a:ext cx="8423546" cy="232821"/>
          </a:xfrm>
          <a:prstGeom prst="rect">
            <a:avLst/>
          </a:prstGeom>
        </p:spPr>
        <p:txBody>
          <a:bodyPr wrap="square" anchor="b">
            <a:spAutoFit/>
          </a:bodyPr>
          <a:lstStyle>
            <a:lvl1pPr marL="0" indent="0">
              <a:lnSpc>
                <a:spcPct val="110000"/>
              </a:lnSpc>
              <a:buNone/>
              <a:defRPr sz="900" b="0" spc="0" baseline="0">
                <a:solidFill>
                  <a:schemeClr val="tx1">
                    <a:lumMod val="50000"/>
                    <a:lumOff val="50000"/>
                  </a:schemeClr>
                </a:solidFill>
              </a:defRPr>
            </a:lvl1pPr>
          </a:lstStyle>
          <a:p>
            <a:pPr lvl="0"/>
            <a:r>
              <a:rPr lang="en-US" dirty="0"/>
              <a:t>Click to add footnote</a:t>
            </a:r>
          </a:p>
        </p:txBody>
      </p:sp>
    </p:spTree>
    <p:extLst>
      <p:ext uri="{BB962C8B-B14F-4D97-AF65-F5344CB8AC3E}">
        <p14:creationId xmlns:p14="http://schemas.microsoft.com/office/powerpoint/2010/main" val="518839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9"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Master Title Style"/>
          <p:cNvSpPr>
            <a:spLocks noGrp="1"/>
          </p:cNvSpPr>
          <p:nvPr>
            <p:ph type="title"/>
          </p:nvPr>
        </p:nvSpPr>
        <p:spPr>
          <a:xfrm>
            <a:off x="342900" y="461528"/>
            <a:ext cx="11506200" cy="590931"/>
          </a:xfrm>
          <a:prstGeom prst="rect">
            <a:avLst/>
          </a:prstGeom>
        </p:spPr>
        <p:txBody>
          <a:bodyPr vert="horz" lIns="91440" tIns="45720" rIns="91440" bIns="45720" rtlCol="0" anchor="t">
            <a:spAutoFit/>
          </a:bodyPr>
          <a:lstStyle/>
          <a:p>
            <a:r>
              <a:rPr lang="en-US"/>
              <a:t>Click to edit Master title style</a:t>
            </a:r>
            <a:endParaRPr lang="en-US" dirty="0"/>
          </a:p>
        </p:txBody>
      </p:sp>
      <p:sp>
        <p:nvSpPr>
          <p:cNvPr id="18" name="Master Date">
            <a:extLst>
              <a:ext uri="{FF2B5EF4-FFF2-40B4-BE49-F238E27FC236}">
                <a16:creationId xmlns:a16="http://schemas.microsoft.com/office/drawing/2014/main" id="{A76C45AB-F56A-4B1F-AD3A-DA3800E4E5A7}"/>
              </a:ext>
            </a:extLst>
          </p:cNvPr>
          <p:cNvSpPr>
            <a:spLocks noGrp="1"/>
          </p:cNvSpPr>
          <p:nvPr>
            <p:ph type="dt" sz="half" idx="2"/>
          </p:nvPr>
        </p:nvSpPr>
        <p:spPr>
          <a:xfrm>
            <a:off x="342900" y="6404030"/>
            <a:ext cx="1710155" cy="230832"/>
          </a:xfrm>
          <a:prstGeom prst="rect">
            <a:avLst/>
          </a:prstGeom>
        </p:spPr>
        <p:txBody>
          <a:bodyPr vert="horz" lIns="91440" tIns="45720" rIns="91440" bIns="45720" rtlCol="0" anchor="ctr">
            <a:spAutoFit/>
          </a:bodyPr>
          <a:lstStyle>
            <a:lvl1pPr algn="l">
              <a:defRPr sz="900" b="1" i="0">
                <a:solidFill>
                  <a:srgbClr val="000000"/>
                </a:solidFill>
                <a:latin typeface="Arial" panose="020B0604020202020204" pitchFamily="34" charset="0"/>
                <a:cs typeface="Arial" panose="020B0604020202020204" pitchFamily="34" charset="0"/>
              </a:defRPr>
            </a:lvl1pPr>
          </a:lstStyle>
          <a:p>
            <a:fld id="{B8FDEC20-994C-6747-9500-226CB0C467E7}" type="datetime4">
              <a:rPr lang="en-US" smtClean="0"/>
              <a:t>April 26, 2021</a:t>
            </a:fld>
            <a:endParaRPr lang="en-US" dirty="0"/>
          </a:p>
        </p:txBody>
      </p:sp>
      <p:sp>
        <p:nvSpPr>
          <p:cNvPr id="19" name="Master Footer">
            <a:extLst>
              <a:ext uri="{FF2B5EF4-FFF2-40B4-BE49-F238E27FC236}">
                <a16:creationId xmlns:a16="http://schemas.microsoft.com/office/drawing/2014/main" id="{38AC271B-3920-4F49-A88C-092CEEECCDBD}"/>
              </a:ext>
            </a:extLst>
          </p:cNvPr>
          <p:cNvSpPr>
            <a:spLocks noGrp="1"/>
          </p:cNvSpPr>
          <p:nvPr>
            <p:ph type="ftr" sz="quarter" idx="3"/>
          </p:nvPr>
        </p:nvSpPr>
        <p:spPr>
          <a:xfrm>
            <a:off x="3326675" y="6404030"/>
            <a:ext cx="5538650" cy="230832"/>
          </a:xfrm>
          <a:prstGeom prst="rect">
            <a:avLst/>
          </a:prstGeom>
        </p:spPr>
        <p:txBody>
          <a:bodyPr vert="horz" wrap="square" lIns="91440" tIns="45720" rIns="91440" bIns="45720" rtlCol="0" anchor="ctr">
            <a:spAutoFit/>
          </a:bodyPr>
          <a:lstStyle>
            <a:lvl1pPr algn="ctr">
              <a:defRPr sz="900">
                <a:solidFill>
                  <a:srgbClr val="000000"/>
                </a:solidFill>
                <a:latin typeface="Arial" panose="020B0604020202020204" pitchFamily="34" charset="0"/>
                <a:cs typeface="Arial" panose="020B0604020202020204" pitchFamily="34" charset="0"/>
              </a:defRPr>
            </a:lvl1pPr>
          </a:lstStyle>
          <a:p>
            <a:r>
              <a:rPr lang="en-US"/>
              <a:t>Presentation Title</a:t>
            </a:r>
            <a:endParaRPr lang="en-US" dirty="0"/>
          </a:p>
        </p:txBody>
      </p:sp>
      <p:grpSp>
        <p:nvGrpSpPr>
          <p:cNvPr id="21" name="Micron Logo">
            <a:extLst>
              <a:ext uri="{FF2B5EF4-FFF2-40B4-BE49-F238E27FC236}">
                <a16:creationId xmlns:a16="http://schemas.microsoft.com/office/drawing/2014/main" id="{481C5C9B-6CA7-403F-BE9B-FB36EA54C818}"/>
              </a:ext>
            </a:extLst>
          </p:cNvPr>
          <p:cNvGrpSpPr/>
          <p:nvPr userDrawn="1"/>
        </p:nvGrpSpPr>
        <p:grpSpPr>
          <a:xfrm>
            <a:off x="10762690" y="6377049"/>
            <a:ext cx="1021952" cy="278561"/>
            <a:chOff x="1233488" y="677863"/>
            <a:chExt cx="2882900" cy="785813"/>
          </a:xfrm>
          <a:solidFill>
            <a:srgbClr val="0090DA"/>
          </a:solidFill>
        </p:grpSpPr>
        <p:sp>
          <p:nvSpPr>
            <p:cNvPr id="22" name="Freeform 35">
              <a:extLst>
                <a:ext uri="{FF2B5EF4-FFF2-40B4-BE49-F238E27FC236}">
                  <a16:creationId xmlns:a16="http://schemas.microsoft.com/office/drawing/2014/main" id="{9D7935E0-E3F3-45CE-AE66-E6414B1B701E}"/>
                </a:ext>
              </a:extLst>
            </p:cNvPr>
            <p:cNvSpPr>
              <a:spLocks/>
            </p:cNvSpPr>
            <p:nvPr/>
          </p:nvSpPr>
          <p:spPr bwMode="auto">
            <a:xfrm>
              <a:off x="2346326" y="944563"/>
              <a:ext cx="417513" cy="354013"/>
            </a:xfrm>
            <a:custGeom>
              <a:avLst/>
              <a:gdLst>
                <a:gd name="T0" fmla="*/ 310 w 525"/>
                <a:gd name="T1" fmla="*/ 445 h 445"/>
                <a:gd name="T2" fmla="*/ 250 w 525"/>
                <a:gd name="T3" fmla="*/ 440 h 445"/>
                <a:gd name="T4" fmla="*/ 193 w 525"/>
                <a:gd name="T5" fmla="*/ 428 h 445"/>
                <a:gd name="T6" fmla="*/ 140 w 525"/>
                <a:gd name="T7" fmla="*/ 409 h 445"/>
                <a:gd name="T8" fmla="*/ 94 w 525"/>
                <a:gd name="T9" fmla="*/ 383 h 445"/>
                <a:gd name="T10" fmla="*/ 55 w 525"/>
                <a:gd name="T11" fmla="*/ 350 h 445"/>
                <a:gd name="T12" fmla="*/ 25 w 525"/>
                <a:gd name="T13" fmla="*/ 313 h 445"/>
                <a:gd name="T14" fmla="*/ 14 w 525"/>
                <a:gd name="T15" fmla="*/ 291 h 445"/>
                <a:gd name="T16" fmla="*/ 7 w 525"/>
                <a:gd name="T17" fmla="*/ 269 h 445"/>
                <a:gd name="T18" fmla="*/ 1 w 525"/>
                <a:gd name="T19" fmla="*/ 246 h 445"/>
                <a:gd name="T20" fmla="*/ 0 w 525"/>
                <a:gd name="T21" fmla="*/ 222 h 445"/>
                <a:gd name="T22" fmla="*/ 0 w 525"/>
                <a:gd name="T23" fmla="*/ 210 h 445"/>
                <a:gd name="T24" fmla="*/ 3 w 525"/>
                <a:gd name="T25" fmla="*/ 187 h 445"/>
                <a:gd name="T26" fmla="*/ 11 w 525"/>
                <a:gd name="T27" fmla="*/ 164 h 445"/>
                <a:gd name="T28" fmla="*/ 19 w 525"/>
                <a:gd name="T29" fmla="*/ 143 h 445"/>
                <a:gd name="T30" fmla="*/ 38 w 525"/>
                <a:gd name="T31" fmla="*/ 113 h 445"/>
                <a:gd name="T32" fmla="*/ 73 w 525"/>
                <a:gd name="T33" fmla="*/ 78 h 445"/>
                <a:gd name="T34" fmla="*/ 116 w 525"/>
                <a:gd name="T35" fmla="*/ 48 h 445"/>
                <a:gd name="T36" fmla="*/ 166 w 525"/>
                <a:gd name="T37" fmla="*/ 25 h 445"/>
                <a:gd name="T38" fmla="*/ 221 w 525"/>
                <a:gd name="T39" fmla="*/ 9 h 445"/>
                <a:gd name="T40" fmla="*/ 281 w 525"/>
                <a:gd name="T41" fmla="*/ 1 h 445"/>
                <a:gd name="T42" fmla="*/ 311 w 525"/>
                <a:gd name="T43" fmla="*/ 0 h 445"/>
                <a:gd name="T44" fmla="*/ 364 w 525"/>
                <a:gd name="T45" fmla="*/ 3 h 445"/>
                <a:gd name="T46" fmla="*/ 416 w 525"/>
                <a:gd name="T47" fmla="*/ 14 h 445"/>
                <a:gd name="T48" fmla="*/ 468 w 525"/>
                <a:gd name="T49" fmla="*/ 32 h 445"/>
                <a:gd name="T50" fmla="*/ 523 w 525"/>
                <a:gd name="T51" fmla="*/ 58 h 445"/>
                <a:gd name="T52" fmla="*/ 471 w 525"/>
                <a:gd name="T53" fmla="*/ 124 h 445"/>
                <a:gd name="T54" fmla="*/ 434 w 525"/>
                <a:gd name="T55" fmla="*/ 108 h 445"/>
                <a:gd name="T56" fmla="*/ 396 w 525"/>
                <a:gd name="T57" fmla="*/ 98 h 445"/>
                <a:gd name="T58" fmla="*/ 355 w 525"/>
                <a:gd name="T59" fmla="*/ 90 h 445"/>
                <a:gd name="T60" fmla="*/ 311 w 525"/>
                <a:gd name="T61" fmla="*/ 88 h 445"/>
                <a:gd name="T62" fmla="*/ 298 w 525"/>
                <a:gd name="T63" fmla="*/ 89 h 445"/>
                <a:gd name="T64" fmla="*/ 271 w 525"/>
                <a:gd name="T65" fmla="*/ 93 h 445"/>
                <a:gd name="T66" fmla="*/ 246 w 525"/>
                <a:gd name="T67" fmla="*/ 100 h 445"/>
                <a:gd name="T68" fmla="*/ 222 w 525"/>
                <a:gd name="T69" fmla="*/ 112 h 445"/>
                <a:gd name="T70" fmla="*/ 200 w 525"/>
                <a:gd name="T71" fmla="*/ 128 h 445"/>
                <a:gd name="T72" fmla="*/ 182 w 525"/>
                <a:gd name="T73" fmla="*/ 150 h 445"/>
                <a:gd name="T74" fmla="*/ 170 w 525"/>
                <a:gd name="T75" fmla="*/ 175 h 445"/>
                <a:gd name="T76" fmla="*/ 163 w 525"/>
                <a:gd name="T77" fmla="*/ 205 h 445"/>
                <a:gd name="T78" fmla="*/ 162 w 525"/>
                <a:gd name="T79" fmla="*/ 222 h 445"/>
                <a:gd name="T80" fmla="*/ 165 w 525"/>
                <a:gd name="T81" fmla="*/ 256 h 445"/>
                <a:gd name="T82" fmla="*/ 175 w 525"/>
                <a:gd name="T83" fmla="*/ 284 h 445"/>
                <a:gd name="T84" fmla="*/ 191 w 525"/>
                <a:gd name="T85" fmla="*/ 306 h 445"/>
                <a:gd name="T86" fmla="*/ 210 w 525"/>
                <a:gd name="T87" fmla="*/ 326 h 445"/>
                <a:gd name="T88" fmla="*/ 233 w 525"/>
                <a:gd name="T89" fmla="*/ 339 h 445"/>
                <a:gd name="T90" fmla="*/ 258 w 525"/>
                <a:gd name="T91" fmla="*/ 349 h 445"/>
                <a:gd name="T92" fmla="*/ 285 w 525"/>
                <a:gd name="T93" fmla="*/ 355 h 445"/>
                <a:gd name="T94" fmla="*/ 311 w 525"/>
                <a:gd name="T95" fmla="*/ 357 h 445"/>
                <a:gd name="T96" fmla="*/ 333 w 525"/>
                <a:gd name="T97" fmla="*/ 356 h 445"/>
                <a:gd name="T98" fmla="*/ 375 w 525"/>
                <a:gd name="T99" fmla="*/ 352 h 445"/>
                <a:gd name="T100" fmla="*/ 416 w 525"/>
                <a:gd name="T101" fmla="*/ 344 h 445"/>
                <a:gd name="T102" fmla="*/ 455 w 525"/>
                <a:gd name="T103" fmla="*/ 332 h 445"/>
                <a:gd name="T104" fmla="*/ 525 w 525"/>
                <a:gd name="T105" fmla="*/ 393 h 445"/>
                <a:gd name="T106" fmla="*/ 501 w 525"/>
                <a:gd name="T107" fmla="*/ 405 h 445"/>
                <a:gd name="T108" fmla="*/ 451 w 525"/>
                <a:gd name="T109" fmla="*/ 425 h 445"/>
                <a:gd name="T110" fmla="*/ 397 w 525"/>
                <a:gd name="T111" fmla="*/ 438 h 445"/>
                <a:gd name="T112" fmla="*/ 340 w 525"/>
                <a:gd name="T113" fmla="*/ 444 h 445"/>
                <a:gd name="T114" fmla="*/ 310 w 525"/>
                <a:gd name="T115"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5" h="445">
                  <a:moveTo>
                    <a:pt x="310" y="445"/>
                  </a:moveTo>
                  <a:lnTo>
                    <a:pt x="310" y="445"/>
                  </a:lnTo>
                  <a:lnTo>
                    <a:pt x="280" y="444"/>
                  </a:lnTo>
                  <a:lnTo>
                    <a:pt x="250" y="440"/>
                  </a:lnTo>
                  <a:lnTo>
                    <a:pt x="221" y="436"/>
                  </a:lnTo>
                  <a:lnTo>
                    <a:pt x="193" y="428"/>
                  </a:lnTo>
                  <a:lnTo>
                    <a:pt x="165" y="420"/>
                  </a:lnTo>
                  <a:lnTo>
                    <a:pt x="140" y="409"/>
                  </a:lnTo>
                  <a:lnTo>
                    <a:pt x="116" y="397"/>
                  </a:lnTo>
                  <a:lnTo>
                    <a:pt x="94" y="383"/>
                  </a:lnTo>
                  <a:lnTo>
                    <a:pt x="73" y="367"/>
                  </a:lnTo>
                  <a:lnTo>
                    <a:pt x="55" y="350"/>
                  </a:lnTo>
                  <a:lnTo>
                    <a:pt x="38" y="332"/>
                  </a:lnTo>
                  <a:lnTo>
                    <a:pt x="25" y="313"/>
                  </a:lnTo>
                  <a:lnTo>
                    <a:pt x="19" y="302"/>
                  </a:lnTo>
                  <a:lnTo>
                    <a:pt x="14" y="291"/>
                  </a:lnTo>
                  <a:lnTo>
                    <a:pt x="11" y="280"/>
                  </a:lnTo>
                  <a:lnTo>
                    <a:pt x="7" y="269"/>
                  </a:lnTo>
                  <a:lnTo>
                    <a:pt x="3" y="258"/>
                  </a:lnTo>
                  <a:lnTo>
                    <a:pt x="1" y="246"/>
                  </a:lnTo>
                  <a:lnTo>
                    <a:pt x="0" y="234"/>
                  </a:lnTo>
                  <a:lnTo>
                    <a:pt x="0" y="222"/>
                  </a:lnTo>
                  <a:lnTo>
                    <a:pt x="0" y="222"/>
                  </a:lnTo>
                  <a:lnTo>
                    <a:pt x="0" y="210"/>
                  </a:lnTo>
                  <a:lnTo>
                    <a:pt x="1" y="199"/>
                  </a:lnTo>
                  <a:lnTo>
                    <a:pt x="3" y="187"/>
                  </a:lnTo>
                  <a:lnTo>
                    <a:pt x="7" y="176"/>
                  </a:lnTo>
                  <a:lnTo>
                    <a:pt x="11" y="164"/>
                  </a:lnTo>
                  <a:lnTo>
                    <a:pt x="14" y="153"/>
                  </a:lnTo>
                  <a:lnTo>
                    <a:pt x="19" y="143"/>
                  </a:lnTo>
                  <a:lnTo>
                    <a:pt x="25" y="133"/>
                  </a:lnTo>
                  <a:lnTo>
                    <a:pt x="38" y="113"/>
                  </a:lnTo>
                  <a:lnTo>
                    <a:pt x="55" y="95"/>
                  </a:lnTo>
                  <a:lnTo>
                    <a:pt x="73" y="78"/>
                  </a:lnTo>
                  <a:lnTo>
                    <a:pt x="94" y="63"/>
                  </a:lnTo>
                  <a:lnTo>
                    <a:pt x="116" y="48"/>
                  </a:lnTo>
                  <a:lnTo>
                    <a:pt x="140" y="36"/>
                  </a:lnTo>
                  <a:lnTo>
                    <a:pt x="166" y="25"/>
                  </a:lnTo>
                  <a:lnTo>
                    <a:pt x="193" y="17"/>
                  </a:lnTo>
                  <a:lnTo>
                    <a:pt x="221" y="9"/>
                  </a:lnTo>
                  <a:lnTo>
                    <a:pt x="251" y="3"/>
                  </a:lnTo>
                  <a:lnTo>
                    <a:pt x="281" y="1"/>
                  </a:lnTo>
                  <a:lnTo>
                    <a:pt x="311" y="0"/>
                  </a:lnTo>
                  <a:lnTo>
                    <a:pt x="311" y="0"/>
                  </a:lnTo>
                  <a:lnTo>
                    <a:pt x="338" y="1"/>
                  </a:lnTo>
                  <a:lnTo>
                    <a:pt x="364" y="3"/>
                  </a:lnTo>
                  <a:lnTo>
                    <a:pt x="390" y="7"/>
                  </a:lnTo>
                  <a:lnTo>
                    <a:pt x="416" y="14"/>
                  </a:lnTo>
                  <a:lnTo>
                    <a:pt x="443" y="22"/>
                  </a:lnTo>
                  <a:lnTo>
                    <a:pt x="468" y="32"/>
                  </a:lnTo>
                  <a:lnTo>
                    <a:pt x="495" y="44"/>
                  </a:lnTo>
                  <a:lnTo>
                    <a:pt x="523" y="58"/>
                  </a:lnTo>
                  <a:lnTo>
                    <a:pt x="471" y="124"/>
                  </a:lnTo>
                  <a:lnTo>
                    <a:pt x="471" y="124"/>
                  </a:lnTo>
                  <a:lnTo>
                    <a:pt x="454" y="116"/>
                  </a:lnTo>
                  <a:lnTo>
                    <a:pt x="434" y="108"/>
                  </a:lnTo>
                  <a:lnTo>
                    <a:pt x="415" y="102"/>
                  </a:lnTo>
                  <a:lnTo>
                    <a:pt x="396" y="98"/>
                  </a:lnTo>
                  <a:lnTo>
                    <a:pt x="375" y="94"/>
                  </a:lnTo>
                  <a:lnTo>
                    <a:pt x="355" y="90"/>
                  </a:lnTo>
                  <a:lnTo>
                    <a:pt x="333" y="89"/>
                  </a:lnTo>
                  <a:lnTo>
                    <a:pt x="311" y="88"/>
                  </a:lnTo>
                  <a:lnTo>
                    <a:pt x="311" y="88"/>
                  </a:lnTo>
                  <a:lnTo>
                    <a:pt x="298" y="89"/>
                  </a:lnTo>
                  <a:lnTo>
                    <a:pt x="285" y="90"/>
                  </a:lnTo>
                  <a:lnTo>
                    <a:pt x="271" y="93"/>
                  </a:lnTo>
                  <a:lnTo>
                    <a:pt x="258" y="95"/>
                  </a:lnTo>
                  <a:lnTo>
                    <a:pt x="246" y="100"/>
                  </a:lnTo>
                  <a:lnTo>
                    <a:pt x="234" y="105"/>
                  </a:lnTo>
                  <a:lnTo>
                    <a:pt x="222" y="112"/>
                  </a:lnTo>
                  <a:lnTo>
                    <a:pt x="211" y="119"/>
                  </a:lnTo>
                  <a:lnTo>
                    <a:pt x="200" y="128"/>
                  </a:lnTo>
                  <a:lnTo>
                    <a:pt x="191" y="137"/>
                  </a:lnTo>
                  <a:lnTo>
                    <a:pt x="182" y="150"/>
                  </a:lnTo>
                  <a:lnTo>
                    <a:pt x="176" y="162"/>
                  </a:lnTo>
                  <a:lnTo>
                    <a:pt x="170" y="175"/>
                  </a:lnTo>
                  <a:lnTo>
                    <a:pt x="165" y="189"/>
                  </a:lnTo>
                  <a:lnTo>
                    <a:pt x="163" y="205"/>
                  </a:lnTo>
                  <a:lnTo>
                    <a:pt x="162" y="222"/>
                  </a:lnTo>
                  <a:lnTo>
                    <a:pt x="162" y="222"/>
                  </a:lnTo>
                  <a:lnTo>
                    <a:pt x="163" y="240"/>
                  </a:lnTo>
                  <a:lnTo>
                    <a:pt x="165" y="256"/>
                  </a:lnTo>
                  <a:lnTo>
                    <a:pt x="170" y="270"/>
                  </a:lnTo>
                  <a:lnTo>
                    <a:pt x="175" y="284"/>
                  </a:lnTo>
                  <a:lnTo>
                    <a:pt x="182" y="296"/>
                  </a:lnTo>
                  <a:lnTo>
                    <a:pt x="191" y="306"/>
                  </a:lnTo>
                  <a:lnTo>
                    <a:pt x="200" y="317"/>
                  </a:lnTo>
                  <a:lnTo>
                    <a:pt x="210" y="326"/>
                  </a:lnTo>
                  <a:lnTo>
                    <a:pt x="221" y="333"/>
                  </a:lnTo>
                  <a:lnTo>
                    <a:pt x="233" y="339"/>
                  </a:lnTo>
                  <a:lnTo>
                    <a:pt x="245" y="345"/>
                  </a:lnTo>
                  <a:lnTo>
                    <a:pt x="258" y="349"/>
                  </a:lnTo>
                  <a:lnTo>
                    <a:pt x="271" y="352"/>
                  </a:lnTo>
                  <a:lnTo>
                    <a:pt x="285" y="355"/>
                  </a:lnTo>
                  <a:lnTo>
                    <a:pt x="298" y="356"/>
                  </a:lnTo>
                  <a:lnTo>
                    <a:pt x="311" y="357"/>
                  </a:lnTo>
                  <a:lnTo>
                    <a:pt x="311" y="357"/>
                  </a:lnTo>
                  <a:lnTo>
                    <a:pt x="333" y="356"/>
                  </a:lnTo>
                  <a:lnTo>
                    <a:pt x="355" y="355"/>
                  </a:lnTo>
                  <a:lnTo>
                    <a:pt x="375" y="352"/>
                  </a:lnTo>
                  <a:lnTo>
                    <a:pt x="396" y="349"/>
                  </a:lnTo>
                  <a:lnTo>
                    <a:pt x="416" y="344"/>
                  </a:lnTo>
                  <a:lnTo>
                    <a:pt x="436" y="338"/>
                  </a:lnTo>
                  <a:lnTo>
                    <a:pt x="455" y="332"/>
                  </a:lnTo>
                  <a:lnTo>
                    <a:pt x="473" y="325"/>
                  </a:lnTo>
                  <a:lnTo>
                    <a:pt x="525" y="393"/>
                  </a:lnTo>
                  <a:lnTo>
                    <a:pt x="525" y="393"/>
                  </a:lnTo>
                  <a:lnTo>
                    <a:pt x="501" y="405"/>
                  </a:lnTo>
                  <a:lnTo>
                    <a:pt x="477" y="415"/>
                  </a:lnTo>
                  <a:lnTo>
                    <a:pt x="451" y="425"/>
                  </a:lnTo>
                  <a:lnTo>
                    <a:pt x="425" y="432"/>
                  </a:lnTo>
                  <a:lnTo>
                    <a:pt x="397" y="438"/>
                  </a:lnTo>
                  <a:lnTo>
                    <a:pt x="369" y="442"/>
                  </a:lnTo>
                  <a:lnTo>
                    <a:pt x="340" y="444"/>
                  </a:lnTo>
                  <a:lnTo>
                    <a:pt x="310" y="445"/>
                  </a:lnTo>
                  <a:lnTo>
                    <a:pt x="310"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3" name="Freeform 36">
              <a:extLst>
                <a:ext uri="{FF2B5EF4-FFF2-40B4-BE49-F238E27FC236}">
                  <a16:creationId xmlns:a16="http://schemas.microsoft.com/office/drawing/2014/main" id="{74C07C8D-9A10-49B0-BEF9-C7DB3B3E4533}"/>
                </a:ext>
              </a:extLst>
            </p:cNvPr>
            <p:cNvSpPr>
              <a:spLocks noEditPoints="1"/>
            </p:cNvSpPr>
            <p:nvPr/>
          </p:nvSpPr>
          <p:spPr bwMode="auto">
            <a:xfrm>
              <a:off x="3087688" y="942976"/>
              <a:ext cx="493713" cy="355600"/>
            </a:xfrm>
            <a:custGeom>
              <a:avLst/>
              <a:gdLst>
                <a:gd name="T0" fmla="*/ 459 w 622"/>
                <a:gd name="T1" fmla="*/ 241 h 447"/>
                <a:gd name="T2" fmla="*/ 447 w 622"/>
                <a:gd name="T3" fmla="*/ 285 h 447"/>
                <a:gd name="T4" fmla="*/ 421 w 622"/>
                <a:gd name="T5" fmla="*/ 318 h 447"/>
                <a:gd name="T6" fmla="*/ 389 w 622"/>
                <a:gd name="T7" fmla="*/ 341 h 447"/>
                <a:gd name="T8" fmla="*/ 350 w 622"/>
                <a:gd name="T9" fmla="*/ 354 h 447"/>
                <a:gd name="T10" fmla="*/ 310 w 622"/>
                <a:gd name="T11" fmla="*/ 358 h 447"/>
                <a:gd name="T12" fmla="*/ 285 w 622"/>
                <a:gd name="T13" fmla="*/ 357 h 447"/>
                <a:gd name="T14" fmla="*/ 245 w 622"/>
                <a:gd name="T15" fmla="*/ 346 h 447"/>
                <a:gd name="T16" fmla="*/ 210 w 622"/>
                <a:gd name="T17" fmla="*/ 326 h 447"/>
                <a:gd name="T18" fmla="*/ 182 w 622"/>
                <a:gd name="T19" fmla="*/ 297 h 447"/>
                <a:gd name="T20" fmla="*/ 165 w 622"/>
                <a:gd name="T21" fmla="*/ 258 h 447"/>
                <a:gd name="T22" fmla="*/ 162 w 622"/>
                <a:gd name="T23" fmla="*/ 224 h 447"/>
                <a:gd name="T24" fmla="*/ 169 w 622"/>
                <a:gd name="T25" fmla="*/ 175 h 447"/>
                <a:gd name="T26" fmla="*/ 191 w 622"/>
                <a:gd name="T27" fmla="*/ 139 h 447"/>
                <a:gd name="T28" fmla="*/ 221 w 622"/>
                <a:gd name="T29" fmla="*/ 113 h 447"/>
                <a:gd name="T30" fmla="*/ 258 w 622"/>
                <a:gd name="T31" fmla="*/ 97 h 447"/>
                <a:gd name="T32" fmla="*/ 298 w 622"/>
                <a:gd name="T33" fmla="*/ 90 h 447"/>
                <a:gd name="T34" fmla="*/ 323 w 622"/>
                <a:gd name="T35" fmla="*/ 90 h 447"/>
                <a:gd name="T36" fmla="*/ 363 w 622"/>
                <a:gd name="T37" fmla="*/ 97 h 447"/>
                <a:gd name="T38" fmla="*/ 400 w 622"/>
                <a:gd name="T39" fmla="*/ 113 h 447"/>
                <a:gd name="T40" fmla="*/ 431 w 622"/>
                <a:gd name="T41" fmla="*/ 139 h 447"/>
                <a:gd name="T42" fmla="*/ 451 w 622"/>
                <a:gd name="T43" fmla="*/ 175 h 447"/>
                <a:gd name="T44" fmla="*/ 460 w 622"/>
                <a:gd name="T45" fmla="*/ 224 h 447"/>
                <a:gd name="T46" fmla="*/ 310 w 622"/>
                <a:gd name="T47" fmla="*/ 447 h 447"/>
                <a:gd name="T48" fmla="*/ 401 w 622"/>
                <a:gd name="T49" fmla="*/ 437 h 447"/>
                <a:gd name="T50" fmla="*/ 482 w 622"/>
                <a:gd name="T51" fmla="*/ 411 h 447"/>
                <a:gd name="T52" fmla="*/ 548 w 622"/>
                <a:gd name="T53" fmla="*/ 369 h 447"/>
                <a:gd name="T54" fmla="*/ 596 w 622"/>
                <a:gd name="T55" fmla="*/ 313 h 447"/>
                <a:gd name="T56" fmla="*/ 612 w 622"/>
                <a:gd name="T57" fmla="*/ 282 h 447"/>
                <a:gd name="T58" fmla="*/ 620 w 622"/>
                <a:gd name="T59" fmla="*/ 248 h 447"/>
                <a:gd name="T60" fmla="*/ 622 w 622"/>
                <a:gd name="T61" fmla="*/ 224 h 447"/>
                <a:gd name="T62" fmla="*/ 618 w 622"/>
                <a:gd name="T63" fmla="*/ 189 h 447"/>
                <a:gd name="T64" fmla="*/ 607 w 622"/>
                <a:gd name="T65" fmla="*/ 155 h 447"/>
                <a:gd name="T66" fmla="*/ 583 w 622"/>
                <a:gd name="T67" fmla="*/ 115 h 447"/>
                <a:gd name="T68" fmla="*/ 529 w 622"/>
                <a:gd name="T69" fmla="*/ 63 h 447"/>
                <a:gd name="T70" fmla="*/ 456 w 622"/>
                <a:gd name="T71" fmla="*/ 27 h 447"/>
                <a:gd name="T72" fmla="*/ 372 w 622"/>
                <a:gd name="T73" fmla="*/ 5 h 447"/>
                <a:gd name="T74" fmla="*/ 310 w 622"/>
                <a:gd name="T75" fmla="*/ 0 h 447"/>
                <a:gd name="T76" fmla="*/ 221 w 622"/>
                <a:gd name="T77" fmla="*/ 10 h 447"/>
                <a:gd name="T78" fmla="*/ 140 w 622"/>
                <a:gd name="T79" fmla="*/ 38 h 447"/>
                <a:gd name="T80" fmla="*/ 72 w 622"/>
                <a:gd name="T81" fmla="*/ 79 h 447"/>
                <a:gd name="T82" fmla="*/ 25 w 622"/>
                <a:gd name="T83" fmla="*/ 134 h 447"/>
                <a:gd name="T84" fmla="*/ 10 w 622"/>
                <a:gd name="T85" fmla="*/ 166 h 447"/>
                <a:gd name="T86" fmla="*/ 1 w 622"/>
                <a:gd name="T87" fmla="*/ 200 h 447"/>
                <a:gd name="T88" fmla="*/ 0 w 622"/>
                <a:gd name="T89" fmla="*/ 224 h 447"/>
                <a:gd name="T90" fmla="*/ 4 w 622"/>
                <a:gd name="T91" fmla="*/ 259 h 447"/>
                <a:gd name="T92" fmla="*/ 14 w 622"/>
                <a:gd name="T93" fmla="*/ 293 h 447"/>
                <a:gd name="T94" fmla="*/ 39 w 622"/>
                <a:gd name="T95" fmla="*/ 332 h 447"/>
                <a:gd name="T96" fmla="*/ 93 w 622"/>
                <a:gd name="T97" fmla="*/ 384 h 447"/>
                <a:gd name="T98" fmla="*/ 165 w 622"/>
                <a:gd name="T99" fmla="*/ 421 h 447"/>
                <a:gd name="T100" fmla="*/ 250 w 622"/>
                <a:gd name="T101" fmla="*/ 442 h 447"/>
                <a:gd name="T102" fmla="*/ 310 w 622"/>
                <a:gd name="T103"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2" h="447">
                  <a:moveTo>
                    <a:pt x="460" y="224"/>
                  </a:moveTo>
                  <a:lnTo>
                    <a:pt x="460" y="224"/>
                  </a:lnTo>
                  <a:lnTo>
                    <a:pt x="459" y="241"/>
                  </a:lnTo>
                  <a:lnTo>
                    <a:pt x="456" y="258"/>
                  </a:lnTo>
                  <a:lnTo>
                    <a:pt x="451" y="272"/>
                  </a:lnTo>
                  <a:lnTo>
                    <a:pt x="447" y="285"/>
                  </a:lnTo>
                  <a:lnTo>
                    <a:pt x="439" y="297"/>
                  </a:lnTo>
                  <a:lnTo>
                    <a:pt x="431" y="308"/>
                  </a:lnTo>
                  <a:lnTo>
                    <a:pt x="421" y="318"/>
                  </a:lnTo>
                  <a:lnTo>
                    <a:pt x="412" y="326"/>
                  </a:lnTo>
                  <a:lnTo>
                    <a:pt x="400" y="335"/>
                  </a:lnTo>
                  <a:lnTo>
                    <a:pt x="389" y="341"/>
                  </a:lnTo>
                  <a:lnTo>
                    <a:pt x="375" y="346"/>
                  </a:lnTo>
                  <a:lnTo>
                    <a:pt x="363" y="351"/>
                  </a:lnTo>
                  <a:lnTo>
                    <a:pt x="350" y="354"/>
                  </a:lnTo>
                  <a:lnTo>
                    <a:pt x="337" y="357"/>
                  </a:lnTo>
                  <a:lnTo>
                    <a:pt x="323" y="358"/>
                  </a:lnTo>
                  <a:lnTo>
                    <a:pt x="310" y="358"/>
                  </a:lnTo>
                  <a:lnTo>
                    <a:pt x="310" y="358"/>
                  </a:lnTo>
                  <a:lnTo>
                    <a:pt x="298" y="358"/>
                  </a:lnTo>
                  <a:lnTo>
                    <a:pt x="285" y="357"/>
                  </a:lnTo>
                  <a:lnTo>
                    <a:pt x="272" y="354"/>
                  </a:lnTo>
                  <a:lnTo>
                    <a:pt x="258" y="351"/>
                  </a:lnTo>
                  <a:lnTo>
                    <a:pt x="245" y="346"/>
                  </a:lnTo>
                  <a:lnTo>
                    <a:pt x="233" y="341"/>
                  </a:lnTo>
                  <a:lnTo>
                    <a:pt x="221" y="335"/>
                  </a:lnTo>
                  <a:lnTo>
                    <a:pt x="210" y="326"/>
                  </a:lnTo>
                  <a:lnTo>
                    <a:pt x="200" y="318"/>
                  </a:lnTo>
                  <a:lnTo>
                    <a:pt x="191" y="308"/>
                  </a:lnTo>
                  <a:lnTo>
                    <a:pt x="182" y="297"/>
                  </a:lnTo>
                  <a:lnTo>
                    <a:pt x="175" y="285"/>
                  </a:lnTo>
                  <a:lnTo>
                    <a:pt x="169" y="272"/>
                  </a:lnTo>
                  <a:lnTo>
                    <a:pt x="165" y="258"/>
                  </a:lnTo>
                  <a:lnTo>
                    <a:pt x="163" y="241"/>
                  </a:lnTo>
                  <a:lnTo>
                    <a:pt x="162" y="224"/>
                  </a:lnTo>
                  <a:lnTo>
                    <a:pt x="162" y="224"/>
                  </a:lnTo>
                  <a:lnTo>
                    <a:pt x="163" y="207"/>
                  </a:lnTo>
                  <a:lnTo>
                    <a:pt x="165" y="191"/>
                  </a:lnTo>
                  <a:lnTo>
                    <a:pt x="169" y="175"/>
                  </a:lnTo>
                  <a:lnTo>
                    <a:pt x="175" y="162"/>
                  </a:lnTo>
                  <a:lnTo>
                    <a:pt x="182" y="150"/>
                  </a:lnTo>
                  <a:lnTo>
                    <a:pt x="191" y="139"/>
                  </a:lnTo>
                  <a:lnTo>
                    <a:pt x="200" y="130"/>
                  </a:lnTo>
                  <a:lnTo>
                    <a:pt x="210" y="121"/>
                  </a:lnTo>
                  <a:lnTo>
                    <a:pt x="221" y="113"/>
                  </a:lnTo>
                  <a:lnTo>
                    <a:pt x="233" y="107"/>
                  </a:lnTo>
                  <a:lnTo>
                    <a:pt x="245" y="102"/>
                  </a:lnTo>
                  <a:lnTo>
                    <a:pt x="258" y="97"/>
                  </a:lnTo>
                  <a:lnTo>
                    <a:pt x="272" y="93"/>
                  </a:lnTo>
                  <a:lnTo>
                    <a:pt x="285" y="91"/>
                  </a:lnTo>
                  <a:lnTo>
                    <a:pt x="298" y="90"/>
                  </a:lnTo>
                  <a:lnTo>
                    <a:pt x="310" y="90"/>
                  </a:lnTo>
                  <a:lnTo>
                    <a:pt x="310" y="90"/>
                  </a:lnTo>
                  <a:lnTo>
                    <a:pt x="323" y="90"/>
                  </a:lnTo>
                  <a:lnTo>
                    <a:pt x="337" y="91"/>
                  </a:lnTo>
                  <a:lnTo>
                    <a:pt x="350" y="93"/>
                  </a:lnTo>
                  <a:lnTo>
                    <a:pt x="363" y="97"/>
                  </a:lnTo>
                  <a:lnTo>
                    <a:pt x="375" y="102"/>
                  </a:lnTo>
                  <a:lnTo>
                    <a:pt x="389" y="107"/>
                  </a:lnTo>
                  <a:lnTo>
                    <a:pt x="400" y="113"/>
                  </a:lnTo>
                  <a:lnTo>
                    <a:pt x="412" y="121"/>
                  </a:lnTo>
                  <a:lnTo>
                    <a:pt x="421" y="130"/>
                  </a:lnTo>
                  <a:lnTo>
                    <a:pt x="431" y="139"/>
                  </a:lnTo>
                  <a:lnTo>
                    <a:pt x="439" y="150"/>
                  </a:lnTo>
                  <a:lnTo>
                    <a:pt x="447" y="162"/>
                  </a:lnTo>
                  <a:lnTo>
                    <a:pt x="451" y="175"/>
                  </a:lnTo>
                  <a:lnTo>
                    <a:pt x="456" y="191"/>
                  </a:lnTo>
                  <a:lnTo>
                    <a:pt x="459" y="207"/>
                  </a:lnTo>
                  <a:lnTo>
                    <a:pt x="460" y="224"/>
                  </a:lnTo>
                  <a:lnTo>
                    <a:pt x="460" y="224"/>
                  </a:lnTo>
                  <a:close/>
                  <a:moveTo>
                    <a:pt x="310" y="447"/>
                  </a:moveTo>
                  <a:lnTo>
                    <a:pt x="310" y="447"/>
                  </a:lnTo>
                  <a:lnTo>
                    <a:pt x="342" y="446"/>
                  </a:lnTo>
                  <a:lnTo>
                    <a:pt x="372" y="442"/>
                  </a:lnTo>
                  <a:lnTo>
                    <a:pt x="401" y="437"/>
                  </a:lnTo>
                  <a:lnTo>
                    <a:pt x="429" y="430"/>
                  </a:lnTo>
                  <a:lnTo>
                    <a:pt x="456" y="421"/>
                  </a:lnTo>
                  <a:lnTo>
                    <a:pt x="482" y="411"/>
                  </a:lnTo>
                  <a:lnTo>
                    <a:pt x="506" y="398"/>
                  </a:lnTo>
                  <a:lnTo>
                    <a:pt x="529" y="384"/>
                  </a:lnTo>
                  <a:lnTo>
                    <a:pt x="548" y="369"/>
                  </a:lnTo>
                  <a:lnTo>
                    <a:pt x="567" y="352"/>
                  </a:lnTo>
                  <a:lnTo>
                    <a:pt x="583" y="332"/>
                  </a:lnTo>
                  <a:lnTo>
                    <a:pt x="596" y="313"/>
                  </a:lnTo>
                  <a:lnTo>
                    <a:pt x="602" y="303"/>
                  </a:lnTo>
                  <a:lnTo>
                    <a:pt x="607" y="293"/>
                  </a:lnTo>
                  <a:lnTo>
                    <a:pt x="612" y="282"/>
                  </a:lnTo>
                  <a:lnTo>
                    <a:pt x="616" y="271"/>
                  </a:lnTo>
                  <a:lnTo>
                    <a:pt x="618" y="259"/>
                  </a:lnTo>
                  <a:lnTo>
                    <a:pt x="620" y="248"/>
                  </a:lnTo>
                  <a:lnTo>
                    <a:pt x="622" y="236"/>
                  </a:lnTo>
                  <a:lnTo>
                    <a:pt x="622" y="224"/>
                  </a:lnTo>
                  <a:lnTo>
                    <a:pt x="622" y="224"/>
                  </a:lnTo>
                  <a:lnTo>
                    <a:pt x="622" y="212"/>
                  </a:lnTo>
                  <a:lnTo>
                    <a:pt x="620" y="200"/>
                  </a:lnTo>
                  <a:lnTo>
                    <a:pt x="618" y="189"/>
                  </a:lnTo>
                  <a:lnTo>
                    <a:pt x="616" y="177"/>
                  </a:lnTo>
                  <a:lnTo>
                    <a:pt x="612" y="166"/>
                  </a:lnTo>
                  <a:lnTo>
                    <a:pt x="607" y="155"/>
                  </a:lnTo>
                  <a:lnTo>
                    <a:pt x="602" y="144"/>
                  </a:lnTo>
                  <a:lnTo>
                    <a:pt x="596" y="134"/>
                  </a:lnTo>
                  <a:lnTo>
                    <a:pt x="583" y="115"/>
                  </a:lnTo>
                  <a:lnTo>
                    <a:pt x="567" y="96"/>
                  </a:lnTo>
                  <a:lnTo>
                    <a:pt x="548" y="79"/>
                  </a:lnTo>
                  <a:lnTo>
                    <a:pt x="529" y="63"/>
                  </a:lnTo>
                  <a:lnTo>
                    <a:pt x="506" y="50"/>
                  </a:lnTo>
                  <a:lnTo>
                    <a:pt x="482" y="38"/>
                  </a:lnTo>
                  <a:lnTo>
                    <a:pt x="456" y="27"/>
                  </a:lnTo>
                  <a:lnTo>
                    <a:pt x="429" y="17"/>
                  </a:lnTo>
                  <a:lnTo>
                    <a:pt x="401" y="10"/>
                  </a:lnTo>
                  <a:lnTo>
                    <a:pt x="372" y="5"/>
                  </a:lnTo>
                  <a:lnTo>
                    <a:pt x="342" y="2"/>
                  </a:lnTo>
                  <a:lnTo>
                    <a:pt x="310" y="0"/>
                  </a:lnTo>
                  <a:lnTo>
                    <a:pt x="310" y="0"/>
                  </a:lnTo>
                  <a:lnTo>
                    <a:pt x="280" y="2"/>
                  </a:lnTo>
                  <a:lnTo>
                    <a:pt x="250" y="5"/>
                  </a:lnTo>
                  <a:lnTo>
                    <a:pt x="221" y="10"/>
                  </a:lnTo>
                  <a:lnTo>
                    <a:pt x="193" y="17"/>
                  </a:lnTo>
                  <a:lnTo>
                    <a:pt x="165" y="27"/>
                  </a:lnTo>
                  <a:lnTo>
                    <a:pt x="140" y="38"/>
                  </a:lnTo>
                  <a:lnTo>
                    <a:pt x="116" y="50"/>
                  </a:lnTo>
                  <a:lnTo>
                    <a:pt x="93" y="63"/>
                  </a:lnTo>
                  <a:lnTo>
                    <a:pt x="72" y="79"/>
                  </a:lnTo>
                  <a:lnTo>
                    <a:pt x="54" y="96"/>
                  </a:lnTo>
                  <a:lnTo>
                    <a:pt x="39" y="115"/>
                  </a:lnTo>
                  <a:lnTo>
                    <a:pt x="25" y="134"/>
                  </a:lnTo>
                  <a:lnTo>
                    <a:pt x="19" y="144"/>
                  </a:lnTo>
                  <a:lnTo>
                    <a:pt x="14" y="155"/>
                  </a:lnTo>
                  <a:lnTo>
                    <a:pt x="10" y="166"/>
                  </a:lnTo>
                  <a:lnTo>
                    <a:pt x="6" y="177"/>
                  </a:lnTo>
                  <a:lnTo>
                    <a:pt x="4" y="189"/>
                  </a:lnTo>
                  <a:lnTo>
                    <a:pt x="1" y="200"/>
                  </a:lnTo>
                  <a:lnTo>
                    <a:pt x="0" y="212"/>
                  </a:lnTo>
                  <a:lnTo>
                    <a:pt x="0" y="224"/>
                  </a:lnTo>
                  <a:lnTo>
                    <a:pt x="0" y="224"/>
                  </a:lnTo>
                  <a:lnTo>
                    <a:pt x="0" y="236"/>
                  </a:lnTo>
                  <a:lnTo>
                    <a:pt x="1" y="248"/>
                  </a:lnTo>
                  <a:lnTo>
                    <a:pt x="4" y="259"/>
                  </a:lnTo>
                  <a:lnTo>
                    <a:pt x="6" y="271"/>
                  </a:lnTo>
                  <a:lnTo>
                    <a:pt x="10" y="282"/>
                  </a:lnTo>
                  <a:lnTo>
                    <a:pt x="14" y="293"/>
                  </a:lnTo>
                  <a:lnTo>
                    <a:pt x="19" y="303"/>
                  </a:lnTo>
                  <a:lnTo>
                    <a:pt x="25" y="313"/>
                  </a:lnTo>
                  <a:lnTo>
                    <a:pt x="39" y="332"/>
                  </a:lnTo>
                  <a:lnTo>
                    <a:pt x="54" y="352"/>
                  </a:lnTo>
                  <a:lnTo>
                    <a:pt x="72" y="369"/>
                  </a:lnTo>
                  <a:lnTo>
                    <a:pt x="93" y="384"/>
                  </a:lnTo>
                  <a:lnTo>
                    <a:pt x="116" y="398"/>
                  </a:lnTo>
                  <a:lnTo>
                    <a:pt x="140" y="411"/>
                  </a:lnTo>
                  <a:lnTo>
                    <a:pt x="165" y="421"/>
                  </a:lnTo>
                  <a:lnTo>
                    <a:pt x="193" y="430"/>
                  </a:lnTo>
                  <a:lnTo>
                    <a:pt x="221" y="437"/>
                  </a:lnTo>
                  <a:lnTo>
                    <a:pt x="250" y="442"/>
                  </a:lnTo>
                  <a:lnTo>
                    <a:pt x="280" y="446"/>
                  </a:lnTo>
                  <a:lnTo>
                    <a:pt x="310" y="447"/>
                  </a:lnTo>
                  <a:lnTo>
                    <a:pt x="31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4" name="Freeform 37">
              <a:extLst>
                <a:ext uri="{FF2B5EF4-FFF2-40B4-BE49-F238E27FC236}">
                  <a16:creationId xmlns:a16="http://schemas.microsoft.com/office/drawing/2014/main" id="{16DC68CB-303A-4F2F-8B45-892DBBA9520A}"/>
                </a:ext>
              </a:extLst>
            </p:cNvPr>
            <p:cNvSpPr>
              <a:spLocks/>
            </p:cNvSpPr>
            <p:nvPr/>
          </p:nvSpPr>
          <p:spPr bwMode="auto">
            <a:xfrm>
              <a:off x="3633788" y="938213"/>
              <a:ext cx="360363" cy="350838"/>
            </a:xfrm>
            <a:custGeom>
              <a:avLst/>
              <a:gdLst>
                <a:gd name="T0" fmla="*/ 155 w 454"/>
                <a:gd name="T1" fmla="*/ 442 h 442"/>
                <a:gd name="T2" fmla="*/ 155 w 454"/>
                <a:gd name="T3" fmla="*/ 177 h 442"/>
                <a:gd name="T4" fmla="*/ 159 w 454"/>
                <a:gd name="T5" fmla="*/ 149 h 442"/>
                <a:gd name="T6" fmla="*/ 174 w 454"/>
                <a:gd name="T7" fmla="*/ 125 h 442"/>
                <a:gd name="T8" fmla="*/ 185 w 454"/>
                <a:gd name="T9" fmla="*/ 114 h 442"/>
                <a:gd name="T10" fmla="*/ 198 w 454"/>
                <a:gd name="T11" fmla="*/ 105 h 442"/>
                <a:gd name="T12" fmla="*/ 214 w 454"/>
                <a:gd name="T13" fmla="*/ 101 h 442"/>
                <a:gd name="T14" fmla="*/ 232 w 454"/>
                <a:gd name="T15" fmla="*/ 98 h 442"/>
                <a:gd name="T16" fmla="*/ 245 w 454"/>
                <a:gd name="T17" fmla="*/ 99 h 442"/>
                <a:gd name="T18" fmla="*/ 268 w 454"/>
                <a:gd name="T19" fmla="*/ 108 h 442"/>
                <a:gd name="T20" fmla="*/ 287 w 454"/>
                <a:gd name="T21" fmla="*/ 122 h 442"/>
                <a:gd name="T22" fmla="*/ 298 w 454"/>
                <a:gd name="T23" fmla="*/ 142 h 442"/>
                <a:gd name="T24" fmla="*/ 299 w 454"/>
                <a:gd name="T25" fmla="*/ 152 h 442"/>
                <a:gd name="T26" fmla="*/ 454 w 454"/>
                <a:gd name="T27" fmla="*/ 442 h 442"/>
                <a:gd name="T28" fmla="*/ 454 w 454"/>
                <a:gd name="T29" fmla="*/ 144 h 442"/>
                <a:gd name="T30" fmla="*/ 450 w 454"/>
                <a:gd name="T31" fmla="*/ 116 h 442"/>
                <a:gd name="T32" fmla="*/ 439 w 454"/>
                <a:gd name="T33" fmla="*/ 89 h 442"/>
                <a:gd name="T34" fmla="*/ 421 w 454"/>
                <a:gd name="T35" fmla="*/ 64 h 442"/>
                <a:gd name="T36" fmla="*/ 400 w 454"/>
                <a:gd name="T37" fmla="*/ 43 h 442"/>
                <a:gd name="T38" fmla="*/ 372 w 454"/>
                <a:gd name="T39" fmla="*/ 26 h 442"/>
                <a:gd name="T40" fmla="*/ 341 w 454"/>
                <a:gd name="T41" fmla="*/ 12 h 442"/>
                <a:gd name="T42" fmla="*/ 307 w 454"/>
                <a:gd name="T43" fmla="*/ 4 h 442"/>
                <a:gd name="T44" fmla="*/ 269 w 454"/>
                <a:gd name="T45" fmla="*/ 0 h 442"/>
                <a:gd name="T46" fmla="*/ 267 w 454"/>
                <a:gd name="T47" fmla="*/ 0 h 442"/>
                <a:gd name="T48" fmla="*/ 263 w 454"/>
                <a:gd name="T49" fmla="*/ 0 h 442"/>
                <a:gd name="T50" fmla="*/ 249 w 454"/>
                <a:gd name="T51" fmla="*/ 2 h 442"/>
                <a:gd name="T52" fmla="*/ 219 w 454"/>
                <a:gd name="T53" fmla="*/ 5 h 442"/>
                <a:gd name="T54" fmla="*/ 190 w 454"/>
                <a:gd name="T55" fmla="*/ 14 h 442"/>
                <a:gd name="T56" fmla="*/ 163 w 454"/>
                <a:gd name="T57" fmla="*/ 26 h 442"/>
                <a:gd name="T58" fmla="*/ 151 w 454"/>
                <a:gd name="T59" fmla="*/ 33 h 442"/>
                <a:gd name="T60" fmla="*/ 147 w 454"/>
                <a:gd name="T61" fmla="*/ 28 h 442"/>
                <a:gd name="T62" fmla="*/ 129 w 454"/>
                <a:gd name="T63" fmla="*/ 17 h 442"/>
                <a:gd name="T64" fmla="*/ 83 w 454"/>
                <a:gd name="T65" fmla="*/ 8 h 442"/>
                <a:gd name="T66" fmla="*/ 0 w 454"/>
                <a:gd name="T67" fmla="*/ 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42">
                  <a:moveTo>
                    <a:pt x="0" y="442"/>
                  </a:moveTo>
                  <a:lnTo>
                    <a:pt x="155" y="442"/>
                  </a:lnTo>
                  <a:lnTo>
                    <a:pt x="155" y="177"/>
                  </a:lnTo>
                  <a:lnTo>
                    <a:pt x="155" y="177"/>
                  </a:lnTo>
                  <a:lnTo>
                    <a:pt x="156" y="163"/>
                  </a:lnTo>
                  <a:lnTo>
                    <a:pt x="159" y="149"/>
                  </a:lnTo>
                  <a:lnTo>
                    <a:pt x="165" y="136"/>
                  </a:lnTo>
                  <a:lnTo>
                    <a:pt x="174" y="125"/>
                  </a:lnTo>
                  <a:lnTo>
                    <a:pt x="180" y="119"/>
                  </a:lnTo>
                  <a:lnTo>
                    <a:pt x="185" y="114"/>
                  </a:lnTo>
                  <a:lnTo>
                    <a:pt x="192" y="109"/>
                  </a:lnTo>
                  <a:lnTo>
                    <a:pt x="198" y="105"/>
                  </a:lnTo>
                  <a:lnTo>
                    <a:pt x="207" y="103"/>
                  </a:lnTo>
                  <a:lnTo>
                    <a:pt x="214" y="101"/>
                  </a:lnTo>
                  <a:lnTo>
                    <a:pt x="222" y="99"/>
                  </a:lnTo>
                  <a:lnTo>
                    <a:pt x="232" y="98"/>
                  </a:lnTo>
                  <a:lnTo>
                    <a:pt x="232" y="98"/>
                  </a:lnTo>
                  <a:lnTo>
                    <a:pt x="245" y="99"/>
                  </a:lnTo>
                  <a:lnTo>
                    <a:pt x="257" y="103"/>
                  </a:lnTo>
                  <a:lnTo>
                    <a:pt x="268" y="108"/>
                  </a:lnTo>
                  <a:lnTo>
                    <a:pt x="279" y="114"/>
                  </a:lnTo>
                  <a:lnTo>
                    <a:pt x="287" y="122"/>
                  </a:lnTo>
                  <a:lnTo>
                    <a:pt x="295" y="132"/>
                  </a:lnTo>
                  <a:lnTo>
                    <a:pt x="298" y="142"/>
                  </a:lnTo>
                  <a:lnTo>
                    <a:pt x="299" y="146"/>
                  </a:lnTo>
                  <a:lnTo>
                    <a:pt x="299" y="152"/>
                  </a:lnTo>
                  <a:lnTo>
                    <a:pt x="299" y="442"/>
                  </a:lnTo>
                  <a:lnTo>
                    <a:pt x="454" y="442"/>
                  </a:lnTo>
                  <a:lnTo>
                    <a:pt x="454" y="144"/>
                  </a:lnTo>
                  <a:lnTo>
                    <a:pt x="454" y="144"/>
                  </a:lnTo>
                  <a:lnTo>
                    <a:pt x="453" y="130"/>
                  </a:lnTo>
                  <a:lnTo>
                    <a:pt x="450" y="116"/>
                  </a:lnTo>
                  <a:lnTo>
                    <a:pt x="446" y="102"/>
                  </a:lnTo>
                  <a:lnTo>
                    <a:pt x="439" y="89"/>
                  </a:lnTo>
                  <a:lnTo>
                    <a:pt x="431" y="76"/>
                  </a:lnTo>
                  <a:lnTo>
                    <a:pt x="421" y="64"/>
                  </a:lnTo>
                  <a:lnTo>
                    <a:pt x="411" y="53"/>
                  </a:lnTo>
                  <a:lnTo>
                    <a:pt x="400" y="43"/>
                  </a:lnTo>
                  <a:lnTo>
                    <a:pt x="386" y="34"/>
                  </a:lnTo>
                  <a:lnTo>
                    <a:pt x="372" y="26"/>
                  </a:lnTo>
                  <a:lnTo>
                    <a:pt x="356" y="18"/>
                  </a:lnTo>
                  <a:lnTo>
                    <a:pt x="341" y="12"/>
                  </a:lnTo>
                  <a:lnTo>
                    <a:pt x="324" y="8"/>
                  </a:lnTo>
                  <a:lnTo>
                    <a:pt x="307" y="4"/>
                  </a:lnTo>
                  <a:lnTo>
                    <a:pt x="289" y="2"/>
                  </a:lnTo>
                  <a:lnTo>
                    <a:pt x="269" y="0"/>
                  </a:lnTo>
                  <a:lnTo>
                    <a:pt x="269" y="0"/>
                  </a:lnTo>
                  <a:lnTo>
                    <a:pt x="267" y="0"/>
                  </a:lnTo>
                  <a:lnTo>
                    <a:pt x="267" y="0"/>
                  </a:lnTo>
                  <a:lnTo>
                    <a:pt x="263" y="0"/>
                  </a:lnTo>
                  <a:lnTo>
                    <a:pt x="263" y="0"/>
                  </a:lnTo>
                  <a:lnTo>
                    <a:pt x="249" y="2"/>
                  </a:lnTo>
                  <a:lnTo>
                    <a:pt x="233" y="3"/>
                  </a:lnTo>
                  <a:lnTo>
                    <a:pt x="219" y="5"/>
                  </a:lnTo>
                  <a:lnTo>
                    <a:pt x="204" y="9"/>
                  </a:lnTo>
                  <a:lnTo>
                    <a:pt x="190" y="14"/>
                  </a:lnTo>
                  <a:lnTo>
                    <a:pt x="176" y="20"/>
                  </a:lnTo>
                  <a:lnTo>
                    <a:pt x="163" y="26"/>
                  </a:lnTo>
                  <a:lnTo>
                    <a:pt x="151" y="33"/>
                  </a:lnTo>
                  <a:lnTo>
                    <a:pt x="151" y="33"/>
                  </a:lnTo>
                  <a:lnTo>
                    <a:pt x="150" y="32"/>
                  </a:lnTo>
                  <a:lnTo>
                    <a:pt x="147" y="28"/>
                  </a:lnTo>
                  <a:lnTo>
                    <a:pt x="140" y="23"/>
                  </a:lnTo>
                  <a:lnTo>
                    <a:pt x="129" y="17"/>
                  </a:lnTo>
                  <a:lnTo>
                    <a:pt x="110" y="12"/>
                  </a:lnTo>
                  <a:lnTo>
                    <a:pt x="83" y="8"/>
                  </a:lnTo>
                  <a:lnTo>
                    <a:pt x="47" y="5"/>
                  </a:lnTo>
                  <a:lnTo>
                    <a:pt x="0" y="4"/>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5" name="Rectangle 38">
              <a:extLst>
                <a:ext uri="{FF2B5EF4-FFF2-40B4-BE49-F238E27FC236}">
                  <a16:creationId xmlns:a16="http://schemas.microsoft.com/office/drawing/2014/main" id="{14D01C02-09E8-45E4-A768-7D1CAF85806E}"/>
                </a:ext>
              </a:extLst>
            </p:cNvPr>
            <p:cNvSpPr>
              <a:spLocks noChangeArrowheads="1"/>
            </p:cNvSpPr>
            <p:nvPr/>
          </p:nvSpPr>
          <p:spPr bwMode="auto">
            <a:xfrm>
              <a:off x="2168526" y="952501"/>
              <a:ext cx="120650" cy="336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6" name="Freeform 39">
              <a:extLst>
                <a:ext uri="{FF2B5EF4-FFF2-40B4-BE49-F238E27FC236}">
                  <a16:creationId xmlns:a16="http://schemas.microsoft.com/office/drawing/2014/main" id="{B3889485-AAE4-44B4-A000-4F05BA21A4AE}"/>
                </a:ext>
              </a:extLst>
            </p:cNvPr>
            <p:cNvSpPr>
              <a:spLocks/>
            </p:cNvSpPr>
            <p:nvPr/>
          </p:nvSpPr>
          <p:spPr bwMode="auto">
            <a:xfrm>
              <a:off x="2820988" y="946151"/>
              <a:ext cx="252413" cy="342900"/>
            </a:xfrm>
            <a:custGeom>
              <a:avLst/>
              <a:gdLst>
                <a:gd name="T0" fmla="*/ 0 w 319"/>
                <a:gd name="T1" fmla="*/ 432 h 432"/>
                <a:gd name="T2" fmla="*/ 151 w 319"/>
                <a:gd name="T3" fmla="*/ 432 h 432"/>
                <a:gd name="T4" fmla="*/ 151 w 319"/>
                <a:gd name="T5" fmla="*/ 175 h 432"/>
                <a:gd name="T6" fmla="*/ 151 w 319"/>
                <a:gd name="T7" fmla="*/ 175 h 432"/>
                <a:gd name="T8" fmla="*/ 152 w 319"/>
                <a:gd name="T9" fmla="*/ 167 h 432"/>
                <a:gd name="T10" fmla="*/ 153 w 319"/>
                <a:gd name="T11" fmla="*/ 159 h 432"/>
                <a:gd name="T12" fmla="*/ 156 w 319"/>
                <a:gd name="T13" fmla="*/ 153 h 432"/>
                <a:gd name="T14" fmla="*/ 159 w 319"/>
                <a:gd name="T15" fmla="*/ 146 h 432"/>
                <a:gd name="T16" fmla="*/ 164 w 319"/>
                <a:gd name="T17" fmla="*/ 140 h 432"/>
                <a:gd name="T18" fmla="*/ 169 w 319"/>
                <a:gd name="T19" fmla="*/ 134 h 432"/>
                <a:gd name="T20" fmla="*/ 175 w 319"/>
                <a:gd name="T21" fmla="*/ 128 h 432"/>
                <a:gd name="T22" fmla="*/ 181 w 319"/>
                <a:gd name="T23" fmla="*/ 123 h 432"/>
                <a:gd name="T24" fmla="*/ 196 w 319"/>
                <a:gd name="T25" fmla="*/ 114 h 432"/>
                <a:gd name="T26" fmla="*/ 213 w 319"/>
                <a:gd name="T27" fmla="*/ 107 h 432"/>
                <a:gd name="T28" fmla="*/ 231 w 319"/>
                <a:gd name="T29" fmla="*/ 103 h 432"/>
                <a:gd name="T30" fmla="*/ 240 w 319"/>
                <a:gd name="T31" fmla="*/ 101 h 432"/>
                <a:gd name="T32" fmla="*/ 250 w 319"/>
                <a:gd name="T33" fmla="*/ 101 h 432"/>
                <a:gd name="T34" fmla="*/ 250 w 319"/>
                <a:gd name="T35" fmla="*/ 101 h 432"/>
                <a:gd name="T36" fmla="*/ 268 w 319"/>
                <a:gd name="T37" fmla="*/ 103 h 432"/>
                <a:gd name="T38" fmla="*/ 286 w 319"/>
                <a:gd name="T39" fmla="*/ 105 h 432"/>
                <a:gd name="T40" fmla="*/ 303 w 319"/>
                <a:gd name="T41" fmla="*/ 110 h 432"/>
                <a:gd name="T42" fmla="*/ 319 w 319"/>
                <a:gd name="T43" fmla="*/ 116 h 432"/>
                <a:gd name="T44" fmla="*/ 319 w 319"/>
                <a:gd name="T45" fmla="*/ 116 h 432"/>
                <a:gd name="T46" fmla="*/ 319 w 319"/>
                <a:gd name="T47" fmla="*/ 4 h 432"/>
                <a:gd name="T48" fmla="*/ 319 w 319"/>
                <a:gd name="T49" fmla="*/ 4 h 432"/>
                <a:gd name="T50" fmla="*/ 291 w 319"/>
                <a:gd name="T51" fmla="*/ 1 h 432"/>
                <a:gd name="T52" fmla="*/ 265 w 319"/>
                <a:gd name="T53" fmla="*/ 0 h 432"/>
                <a:gd name="T54" fmla="*/ 265 w 319"/>
                <a:gd name="T55" fmla="*/ 0 h 432"/>
                <a:gd name="T56" fmla="*/ 250 w 319"/>
                <a:gd name="T57" fmla="*/ 0 h 432"/>
                <a:gd name="T58" fmla="*/ 234 w 319"/>
                <a:gd name="T59" fmla="*/ 2 h 432"/>
                <a:gd name="T60" fmla="*/ 220 w 319"/>
                <a:gd name="T61" fmla="*/ 5 h 432"/>
                <a:gd name="T62" fmla="*/ 205 w 319"/>
                <a:gd name="T63" fmla="*/ 8 h 432"/>
                <a:gd name="T64" fmla="*/ 191 w 319"/>
                <a:gd name="T65" fmla="*/ 12 h 432"/>
                <a:gd name="T66" fmla="*/ 176 w 319"/>
                <a:gd name="T67" fmla="*/ 18 h 432"/>
                <a:gd name="T68" fmla="*/ 163 w 319"/>
                <a:gd name="T69" fmla="*/ 24 h 432"/>
                <a:gd name="T70" fmla="*/ 151 w 319"/>
                <a:gd name="T71" fmla="*/ 31 h 432"/>
                <a:gd name="T72" fmla="*/ 151 w 319"/>
                <a:gd name="T73" fmla="*/ 31 h 432"/>
                <a:gd name="T74" fmla="*/ 149 w 319"/>
                <a:gd name="T75" fmla="*/ 29 h 432"/>
                <a:gd name="T76" fmla="*/ 144 w 319"/>
                <a:gd name="T77" fmla="*/ 24 h 432"/>
                <a:gd name="T78" fmla="*/ 137 w 319"/>
                <a:gd name="T79" fmla="*/ 19 h 432"/>
                <a:gd name="T80" fmla="*/ 123 w 319"/>
                <a:gd name="T81" fmla="*/ 15 h 432"/>
                <a:gd name="T82" fmla="*/ 104 w 319"/>
                <a:gd name="T83" fmla="*/ 10 h 432"/>
                <a:gd name="T84" fmla="*/ 79 w 319"/>
                <a:gd name="T85" fmla="*/ 6 h 432"/>
                <a:gd name="T86" fmla="*/ 44 w 319"/>
                <a:gd name="T87" fmla="*/ 4 h 432"/>
                <a:gd name="T88" fmla="*/ 0 w 319"/>
                <a:gd name="T89" fmla="*/ 2 h 432"/>
                <a:gd name="T90" fmla="*/ 0 w 319"/>
                <a:gd name="T9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9" h="432">
                  <a:moveTo>
                    <a:pt x="0" y="432"/>
                  </a:moveTo>
                  <a:lnTo>
                    <a:pt x="151" y="432"/>
                  </a:lnTo>
                  <a:lnTo>
                    <a:pt x="151" y="175"/>
                  </a:lnTo>
                  <a:lnTo>
                    <a:pt x="151" y="175"/>
                  </a:lnTo>
                  <a:lnTo>
                    <a:pt x="152" y="167"/>
                  </a:lnTo>
                  <a:lnTo>
                    <a:pt x="153" y="159"/>
                  </a:lnTo>
                  <a:lnTo>
                    <a:pt x="156" y="153"/>
                  </a:lnTo>
                  <a:lnTo>
                    <a:pt x="159" y="146"/>
                  </a:lnTo>
                  <a:lnTo>
                    <a:pt x="164" y="140"/>
                  </a:lnTo>
                  <a:lnTo>
                    <a:pt x="169" y="134"/>
                  </a:lnTo>
                  <a:lnTo>
                    <a:pt x="175" y="128"/>
                  </a:lnTo>
                  <a:lnTo>
                    <a:pt x="181" y="123"/>
                  </a:lnTo>
                  <a:lnTo>
                    <a:pt x="196" y="114"/>
                  </a:lnTo>
                  <a:lnTo>
                    <a:pt x="213" y="107"/>
                  </a:lnTo>
                  <a:lnTo>
                    <a:pt x="231" y="103"/>
                  </a:lnTo>
                  <a:lnTo>
                    <a:pt x="240" y="101"/>
                  </a:lnTo>
                  <a:lnTo>
                    <a:pt x="250" y="101"/>
                  </a:lnTo>
                  <a:lnTo>
                    <a:pt x="250" y="101"/>
                  </a:lnTo>
                  <a:lnTo>
                    <a:pt x="268" y="103"/>
                  </a:lnTo>
                  <a:lnTo>
                    <a:pt x="286" y="105"/>
                  </a:lnTo>
                  <a:lnTo>
                    <a:pt x="303" y="110"/>
                  </a:lnTo>
                  <a:lnTo>
                    <a:pt x="319" y="116"/>
                  </a:lnTo>
                  <a:lnTo>
                    <a:pt x="319" y="116"/>
                  </a:lnTo>
                  <a:lnTo>
                    <a:pt x="319" y="4"/>
                  </a:lnTo>
                  <a:lnTo>
                    <a:pt x="319" y="4"/>
                  </a:lnTo>
                  <a:lnTo>
                    <a:pt x="291" y="1"/>
                  </a:lnTo>
                  <a:lnTo>
                    <a:pt x="265" y="0"/>
                  </a:lnTo>
                  <a:lnTo>
                    <a:pt x="265" y="0"/>
                  </a:lnTo>
                  <a:lnTo>
                    <a:pt x="250" y="0"/>
                  </a:lnTo>
                  <a:lnTo>
                    <a:pt x="234" y="2"/>
                  </a:lnTo>
                  <a:lnTo>
                    <a:pt x="220" y="5"/>
                  </a:lnTo>
                  <a:lnTo>
                    <a:pt x="205" y="8"/>
                  </a:lnTo>
                  <a:lnTo>
                    <a:pt x="191" y="12"/>
                  </a:lnTo>
                  <a:lnTo>
                    <a:pt x="176" y="18"/>
                  </a:lnTo>
                  <a:lnTo>
                    <a:pt x="163" y="24"/>
                  </a:lnTo>
                  <a:lnTo>
                    <a:pt x="151" y="31"/>
                  </a:lnTo>
                  <a:lnTo>
                    <a:pt x="151" y="31"/>
                  </a:lnTo>
                  <a:lnTo>
                    <a:pt x="149" y="29"/>
                  </a:lnTo>
                  <a:lnTo>
                    <a:pt x="144" y="24"/>
                  </a:lnTo>
                  <a:lnTo>
                    <a:pt x="137" y="19"/>
                  </a:lnTo>
                  <a:lnTo>
                    <a:pt x="123" y="15"/>
                  </a:lnTo>
                  <a:lnTo>
                    <a:pt x="104" y="10"/>
                  </a:lnTo>
                  <a:lnTo>
                    <a:pt x="79" y="6"/>
                  </a:lnTo>
                  <a:lnTo>
                    <a:pt x="44" y="4"/>
                  </a:lnTo>
                  <a:lnTo>
                    <a:pt x="0" y="2"/>
                  </a:lnTo>
                  <a:lnTo>
                    <a:pt x="0"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7" name="Freeform 40">
              <a:extLst>
                <a:ext uri="{FF2B5EF4-FFF2-40B4-BE49-F238E27FC236}">
                  <a16:creationId xmlns:a16="http://schemas.microsoft.com/office/drawing/2014/main" id="{AD8FF950-1BF2-4930-B1D8-0BBEAEDB4D61}"/>
                </a:ext>
              </a:extLst>
            </p:cNvPr>
            <p:cNvSpPr>
              <a:spLocks/>
            </p:cNvSpPr>
            <p:nvPr/>
          </p:nvSpPr>
          <p:spPr bwMode="auto">
            <a:xfrm>
              <a:off x="1701801" y="677863"/>
              <a:ext cx="522288" cy="635000"/>
            </a:xfrm>
            <a:custGeom>
              <a:avLst/>
              <a:gdLst>
                <a:gd name="T0" fmla="*/ 635 w 658"/>
                <a:gd name="T1" fmla="*/ 37 h 800"/>
                <a:gd name="T2" fmla="*/ 614 w 658"/>
                <a:gd name="T3" fmla="*/ 19 h 800"/>
                <a:gd name="T4" fmla="*/ 587 w 658"/>
                <a:gd name="T5" fmla="*/ 7 h 800"/>
                <a:gd name="T6" fmla="*/ 529 w 658"/>
                <a:gd name="T7" fmla="*/ 0 h 800"/>
                <a:gd name="T8" fmla="*/ 442 w 658"/>
                <a:gd name="T9" fmla="*/ 11 h 800"/>
                <a:gd name="T10" fmla="*/ 337 w 658"/>
                <a:gd name="T11" fmla="*/ 43 h 800"/>
                <a:gd name="T12" fmla="*/ 218 w 658"/>
                <a:gd name="T13" fmla="*/ 95 h 800"/>
                <a:gd name="T14" fmla="*/ 161 w 658"/>
                <a:gd name="T15" fmla="*/ 126 h 800"/>
                <a:gd name="T16" fmla="*/ 146 w 658"/>
                <a:gd name="T17" fmla="*/ 135 h 800"/>
                <a:gd name="T18" fmla="*/ 144 w 658"/>
                <a:gd name="T19" fmla="*/ 142 h 800"/>
                <a:gd name="T20" fmla="*/ 152 w 658"/>
                <a:gd name="T21" fmla="*/ 142 h 800"/>
                <a:gd name="T22" fmla="*/ 181 w 658"/>
                <a:gd name="T23" fmla="*/ 132 h 800"/>
                <a:gd name="T24" fmla="*/ 244 w 658"/>
                <a:gd name="T25" fmla="*/ 104 h 800"/>
                <a:gd name="T26" fmla="*/ 331 w 658"/>
                <a:gd name="T27" fmla="*/ 74 h 800"/>
                <a:gd name="T28" fmla="*/ 407 w 658"/>
                <a:gd name="T29" fmla="*/ 59 h 800"/>
                <a:gd name="T30" fmla="*/ 470 w 658"/>
                <a:gd name="T31" fmla="*/ 59 h 800"/>
                <a:gd name="T32" fmla="*/ 518 w 658"/>
                <a:gd name="T33" fmla="*/ 74 h 800"/>
                <a:gd name="T34" fmla="*/ 541 w 658"/>
                <a:gd name="T35" fmla="*/ 92 h 800"/>
                <a:gd name="T36" fmla="*/ 558 w 658"/>
                <a:gd name="T37" fmla="*/ 121 h 800"/>
                <a:gd name="T38" fmla="*/ 562 w 658"/>
                <a:gd name="T39" fmla="*/ 159 h 800"/>
                <a:gd name="T40" fmla="*/ 554 w 658"/>
                <a:gd name="T41" fmla="*/ 206 h 800"/>
                <a:gd name="T42" fmla="*/ 535 w 658"/>
                <a:gd name="T43" fmla="*/ 258 h 800"/>
                <a:gd name="T44" fmla="*/ 506 w 658"/>
                <a:gd name="T45" fmla="*/ 316 h 800"/>
                <a:gd name="T46" fmla="*/ 436 w 658"/>
                <a:gd name="T47" fmla="*/ 420 h 800"/>
                <a:gd name="T48" fmla="*/ 320 w 658"/>
                <a:gd name="T49" fmla="*/ 551 h 800"/>
                <a:gd name="T50" fmla="*/ 225 w 658"/>
                <a:gd name="T51" fmla="*/ 634 h 800"/>
                <a:gd name="T52" fmla="*/ 173 w 658"/>
                <a:gd name="T53" fmla="*/ 675 h 800"/>
                <a:gd name="T54" fmla="*/ 39 w 658"/>
                <a:gd name="T55" fmla="*/ 767 h 800"/>
                <a:gd name="T56" fmla="*/ 31 w 658"/>
                <a:gd name="T57" fmla="*/ 771 h 800"/>
                <a:gd name="T58" fmla="*/ 2 w 658"/>
                <a:gd name="T59" fmla="*/ 794 h 800"/>
                <a:gd name="T60" fmla="*/ 3 w 658"/>
                <a:gd name="T61" fmla="*/ 799 h 800"/>
                <a:gd name="T62" fmla="*/ 11 w 658"/>
                <a:gd name="T63" fmla="*/ 798 h 800"/>
                <a:gd name="T64" fmla="*/ 38 w 658"/>
                <a:gd name="T65" fmla="*/ 785 h 800"/>
                <a:gd name="T66" fmla="*/ 45 w 658"/>
                <a:gd name="T67" fmla="*/ 780 h 800"/>
                <a:gd name="T68" fmla="*/ 195 w 658"/>
                <a:gd name="T69" fmla="*/ 680 h 800"/>
                <a:gd name="T70" fmla="*/ 301 w 658"/>
                <a:gd name="T71" fmla="*/ 601 h 800"/>
                <a:gd name="T72" fmla="*/ 455 w 658"/>
                <a:gd name="T73" fmla="*/ 461 h 800"/>
                <a:gd name="T74" fmla="*/ 515 w 658"/>
                <a:gd name="T75" fmla="*/ 396 h 800"/>
                <a:gd name="T76" fmla="*/ 585 w 658"/>
                <a:gd name="T77" fmla="*/ 303 h 800"/>
                <a:gd name="T78" fmla="*/ 632 w 658"/>
                <a:gd name="T79" fmla="*/ 216 h 800"/>
                <a:gd name="T80" fmla="*/ 656 w 658"/>
                <a:gd name="T81" fmla="*/ 141 h 800"/>
                <a:gd name="T82" fmla="*/ 657 w 658"/>
                <a:gd name="T83" fmla="*/ 87 h 800"/>
                <a:gd name="T84" fmla="*/ 650 w 658"/>
                <a:gd name="T85" fmla="*/ 60 h 800"/>
                <a:gd name="T86" fmla="*/ 640 w 658"/>
                <a:gd name="T87" fmla="*/ 4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8" h="800">
                  <a:moveTo>
                    <a:pt x="640" y="45"/>
                  </a:moveTo>
                  <a:lnTo>
                    <a:pt x="640" y="45"/>
                  </a:lnTo>
                  <a:lnTo>
                    <a:pt x="635" y="37"/>
                  </a:lnTo>
                  <a:lnTo>
                    <a:pt x="628" y="30"/>
                  </a:lnTo>
                  <a:lnTo>
                    <a:pt x="621" y="24"/>
                  </a:lnTo>
                  <a:lnTo>
                    <a:pt x="614" y="19"/>
                  </a:lnTo>
                  <a:lnTo>
                    <a:pt x="605" y="14"/>
                  </a:lnTo>
                  <a:lnTo>
                    <a:pt x="597" y="11"/>
                  </a:lnTo>
                  <a:lnTo>
                    <a:pt x="587" y="7"/>
                  </a:lnTo>
                  <a:lnTo>
                    <a:pt x="576" y="5"/>
                  </a:lnTo>
                  <a:lnTo>
                    <a:pt x="553" y="1"/>
                  </a:lnTo>
                  <a:lnTo>
                    <a:pt x="529" y="0"/>
                  </a:lnTo>
                  <a:lnTo>
                    <a:pt x="503" y="1"/>
                  </a:lnTo>
                  <a:lnTo>
                    <a:pt x="474" y="5"/>
                  </a:lnTo>
                  <a:lnTo>
                    <a:pt x="442" y="11"/>
                  </a:lnTo>
                  <a:lnTo>
                    <a:pt x="408" y="19"/>
                  </a:lnTo>
                  <a:lnTo>
                    <a:pt x="373" y="30"/>
                  </a:lnTo>
                  <a:lnTo>
                    <a:pt x="337" y="43"/>
                  </a:lnTo>
                  <a:lnTo>
                    <a:pt x="299" y="59"/>
                  </a:lnTo>
                  <a:lnTo>
                    <a:pt x="260" y="76"/>
                  </a:lnTo>
                  <a:lnTo>
                    <a:pt x="218" y="95"/>
                  </a:lnTo>
                  <a:lnTo>
                    <a:pt x="175" y="117"/>
                  </a:lnTo>
                  <a:lnTo>
                    <a:pt x="175" y="117"/>
                  </a:lnTo>
                  <a:lnTo>
                    <a:pt x="161" y="126"/>
                  </a:lnTo>
                  <a:lnTo>
                    <a:pt x="150" y="133"/>
                  </a:lnTo>
                  <a:lnTo>
                    <a:pt x="150" y="133"/>
                  </a:lnTo>
                  <a:lnTo>
                    <a:pt x="146" y="135"/>
                  </a:lnTo>
                  <a:lnTo>
                    <a:pt x="144" y="138"/>
                  </a:lnTo>
                  <a:lnTo>
                    <a:pt x="144" y="140"/>
                  </a:lnTo>
                  <a:lnTo>
                    <a:pt x="144" y="142"/>
                  </a:lnTo>
                  <a:lnTo>
                    <a:pt x="145" y="144"/>
                  </a:lnTo>
                  <a:lnTo>
                    <a:pt x="148" y="144"/>
                  </a:lnTo>
                  <a:lnTo>
                    <a:pt x="152" y="142"/>
                  </a:lnTo>
                  <a:lnTo>
                    <a:pt x="152" y="142"/>
                  </a:lnTo>
                  <a:lnTo>
                    <a:pt x="167" y="138"/>
                  </a:lnTo>
                  <a:lnTo>
                    <a:pt x="181" y="132"/>
                  </a:lnTo>
                  <a:lnTo>
                    <a:pt x="181" y="132"/>
                  </a:lnTo>
                  <a:lnTo>
                    <a:pt x="214" y="116"/>
                  </a:lnTo>
                  <a:lnTo>
                    <a:pt x="244" y="104"/>
                  </a:lnTo>
                  <a:lnTo>
                    <a:pt x="274" y="92"/>
                  </a:lnTo>
                  <a:lnTo>
                    <a:pt x="303" y="82"/>
                  </a:lnTo>
                  <a:lnTo>
                    <a:pt x="331" y="74"/>
                  </a:lnTo>
                  <a:lnTo>
                    <a:pt x="358" y="68"/>
                  </a:lnTo>
                  <a:lnTo>
                    <a:pt x="383" y="63"/>
                  </a:lnTo>
                  <a:lnTo>
                    <a:pt x="407" y="59"/>
                  </a:lnTo>
                  <a:lnTo>
                    <a:pt x="429" y="58"/>
                  </a:lnTo>
                  <a:lnTo>
                    <a:pt x="451" y="58"/>
                  </a:lnTo>
                  <a:lnTo>
                    <a:pt x="470" y="59"/>
                  </a:lnTo>
                  <a:lnTo>
                    <a:pt x="488" y="62"/>
                  </a:lnTo>
                  <a:lnTo>
                    <a:pt x="504" y="66"/>
                  </a:lnTo>
                  <a:lnTo>
                    <a:pt x="518" y="74"/>
                  </a:lnTo>
                  <a:lnTo>
                    <a:pt x="530" y="82"/>
                  </a:lnTo>
                  <a:lnTo>
                    <a:pt x="541" y="92"/>
                  </a:lnTo>
                  <a:lnTo>
                    <a:pt x="541" y="92"/>
                  </a:lnTo>
                  <a:lnTo>
                    <a:pt x="548" y="100"/>
                  </a:lnTo>
                  <a:lnTo>
                    <a:pt x="554" y="110"/>
                  </a:lnTo>
                  <a:lnTo>
                    <a:pt x="558" y="121"/>
                  </a:lnTo>
                  <a:lnTo>
                    <a:pt x="560" y="133"/>
                  </a:lnTo>
                  <a:lnTo>
                    <a:pt x="562" y="146"/>
                  </a:lnTo>
                  <a:lnTo>
                    <a:pt x="562" y="159"/>
                  </a:lnTo>
                  <a:lnTo>
                    <a:pt x="560" y="174"/>
                  </a:lnTo>
                  <a:lnTo>
                    <a:pt x="558" y="190"/>
                  </a:lnTo>
                  <a:lnTo>
                    <a:pt x="554" y="206"/>
                  </a:lnTo>
                  <a:lnTo>
                    <a:pt x="548" y="223"/>
                  </a:lnTo>
                  <a:lnTo>
                    <a:pt x="542" y="240"/>
                  </a:lnTo>
                  <a:lnTo>
                    <a:pt x="535" y="258"/>
                  </a:lnTo>
                  <a:lnTo>
                    <a:pt x="527" y="278"/>
                  </a:lnTo>
                  <a:lnTo>
                    <a:pt x="517" y="297"/>
                  </a:lnTo>
                  <a:lnTo>
                    <a:pt x="506" y="316"/>
                  </a:lnTo>
                  <a:lnTo>
                    <a:pt x="494" y="337"/>
                  </a:lnTo>
                  <a:lnTo>
                    <a:pt x="468" y="378"/>
                  </a:lnTo>
                  <a:lnTo>
                    <a:pt x="436" y="420"/>
                  </a:lnTo>
                  <a:lnTo>
                    <a:pt x="401" y="464"/>
                  </a:lnTo>
                  <a:lnTo>
                    <a:pt x="362" y="507"/>
                  </a:lnTo>
                  <a:lnTo>
                    <a:pt x="320" y="551"/>
                  </a:lnTo>
                  <a:lnTo>
                    <a:pt x="274" y="593"/>
                  </a:lnTo>
                  <a:lnTo>
                    <a:pt x="250" y="613"/>
                  </a:lnTo>
                  <a:lnTo>
                    <a:pt x="225" y="634"/>
                  </a:lnTo>
                  <a:lnTo>
                    <a:pt x="200" y="654"/>
                  </a:lnTo>
                  <a:lnTo>
                    <a:pt x="173" y="675"/>
                  </a:lnTo>
                  <a:lnTo>
                    <a:pt x="173" y="675"/>
                  </a:lnTo>
                  <a:lnTo>
                    <a:pt x="107" y="723"/>
                  </a:lnTo>
                  <a:lnTo>
                    <a:pt x="70" y="747"/>
                  </a:lnTo>
                  <a:lnTo>
                    <a:pt x="39" y="767"/>
                  </a:lnTo>
                  <a:lnTo>
                    <a:pt x="39" y="767"/>
                  </a:lnTo>
                  <a:lnTo>
                    <a:pt x="31" y="771"/>
                  </a:lnTo>
                  <a:lnTo>
                    <a:pt x="31" y="771"/>
                  </a:lnTo>
                  <a:lnTo>
                    <a:pt x="5" y="790"/>
                  </a:lnTo>
                  <a:lnTo>
                    <a:pt x="5" y="790"/>
                  </a:lnTo>
                  <a:lnTo>
                    <a:pt x="2" y="794"/>
                  </a:lnTo>
                  <a:lnTo>
                    <a:pt x="0" y="797"/>
                  </a:lnTo>
                  <a:lnTo>
                    <a:pt x="2" y="798"/>
                  </a:lnTo>
                  <a:lnTo>
                    <a:pt x="3" y="799"/>
                  </a:lnTo>
                  <a:lnTo>
                    <a:pt x="4" y="800"/>
                  </a:lnTo>
                  <a:lnTo>
                    <a:pt x="8" y="800"/>
                  </a:lnTo>
                  <a:lnTo>
                    <a:pt x="11" y="798"/>
                  </a:lnTo>
                  <a:lnTo>
                    <a:pt x="11" y="798"/>
                  </a:lnTo>
                  <a:lnTo>
                    <a:pt x="24" y="792"/>
                  </a:lnTo>
                  <a:lnTo>
                    <a:pt x="38" y="785"/>
                  </a:lnTo>
                  <a:lnTo>
                    <a:pt x="38" y="785"/>
                  </a:lnTo>
                  <a:lnTo>
                    <a:pt x="45" y="780"/>
                  </a:lnTo>
                  <a:lnTo>
                    <a:pt x="45" y="780"/>
                  </a:lnTo>
                  <a:lnTo>
                    <a:pt x="80" y="758"/>
                  </a:lnTo>
                  <a:lnTo>
                    <a:pt x="120" y="732"/>
                  </a:lnTo>
                  <a:lnTo>
                    <a:pt x="195" y="680"/>
                  </a:lnTo>
                  <a:lnTo>
                    <a:pt x="195" y="680"/>
                  </a:lnTo>
                  <a:lnTo>
                    <a:pt x="249" y="641"/>
                  </a:lnTo>
                  <a:lnTo>
                    <a:pt x="301" y="601"/>
                  </a:lnTo>
                  <a:lnTo>
                    <a:pt x="301" y="770"/>
                  </a:lnTo>
                  <a:lnTo>
                    <a:pt x="455" y="770"/>
                  </a:lnTo>
                  <a:lnTo>
                    <a:pt x="455" y="461"/>
                  </a:lnTo>
                  <a:lnTo>
                    <a:pt x="455" y="461"/>
                  </a:lnTo>
                  <a:lnTo>
                    <a:pt x="486" y="429"/>
                  </a:lnTo>
                  <a:lnTo>
                    <a:pt x="515" y="396"/>
                  </a:lnTo>
                  <a:lnTo>
                    <a:pt x="540" y="365"/>
                  </a:lnTo>
                  <a:lnTo>
                    <a:pt x="563" y="333"/>
                  </a:lnTo>
                  <a:lnTo>
                    <a:pt x="585" y="303"/>
                  </a:lnTo>
                  <a:lnTo>
                    <a:pt x="603" y="273"/>
                  </a:lnTo>
                  <a:lnTo>
                    <a:pt x="618" y="244"/>
                  </a:lnTo>
                  <a:lnTo>
                    <a:pt x="632" y="216"/>
                  </a:lnTo>
                  <a:lnTo>
                    <a:pt x="643" y="190"/>
                  </a:lnTo>
                  <a:lnTo>
                    <a:pt x="651" y="164"/>
                  </a:lnTo>
                  <a:lnTo>
                    <a:pt x="656" y="141"/>
                  </a:lnTo>
                  <a:lnTo>
                    <a:pt x="658" y="118"/>
                  </a:lnTo>
                  <a:lnTo>
                    <a:pt x="658" y="98"/>
                  </a:lnTo>
                  <a:lnTo>
                    <a:pt x="657" y="87"/>
                  </a:lnTo>
                  <a:lnTo>
                    <a:pt x="656" y="78"/>
                  </a:lnTo>
                  <a:lnTo>
                    <a:pt x="652" y="69"/>
                  </a:lnTo>
                  <a:lnTo>
                    <a:pt x="650" y="60"/>
                  </a:lnTo>
                  <a:lnTo>
                    <a:pt x="645" y="52"/>
                  </a:lnTo>
                  <a:lnTo>
                    <a:pt x="640" y="45"/>
                  </a:lnTo>
                  <a:lnTo>
                    <a:pt x="64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8" name="Freeform 41">
              <a:extLst>
                <a:ext uri="{FF2B5EF4-FFF2-40B4-BE49-F238E27FC236}">
                  <a16:creationId xmlns:a16="http://schemas.microsoft.com/office/drawing/2014/main" id="{7AB2BF0D-4CC6-4852-B3C9-DBA71CDB2D7B}"/>
                </a:ext>
              </a:extLst>
            </p:cNvPr>
            <p:cNvSpPr>
              <a:spLocks/>
            </p:cNvSpPr>
            <p:nvPr/>
          </p:nvSpPr>
          <p:spPr bwMode="auto">
            <a:xfrm>
              <a:off x="1233488" y="814388"/>
              <a:ext cx="819150" cy="649288"/>
            </a:xfrm>
            <a:custGeom>
              <a:avLst/>
              <a:gdLst>
                <a:gd name="T0" fmla="*/ 442 w 1032"/>
                <a:gd name="T1" fmla="*/ 660 h 819"/>
                <a:gd name="T2" fmla="*/ 582 w 1032"/>
                <a:gd name="T3" fmla="*/ 569 h 819"/>
                <a:gd name="T4" fmla="*/ 598 w 1032"/>
                <a:gd name="T5" fmla="*/ 553 h 819"/>
                <a:gd name="T6" fmla="*/ 594 w 1032"/>
                <a:gd name="T7" fmla="*/ 549 h 819"/>
                <a:gd name="T8" fmla="*/ 560 w 1032"/>
                <a:gd name="T9" fmla="*/ 567 h 819"/>
                <a:gd name="T10" fmla="*/ 397 w 1032"/>
                <a:gd name="T11" fmla="*/ 661 h 819"/>
                <a:gd name="T12" fmla="*/ 264 w 1032"/>
                <a:gd name="T13" fmla="*/ 713 h 819"/>
                <a:gd name="T14" fmla="*/ 175 w 1032"/>
                <a:gd name="T15" fmla="*/ 722 h 819"/>
                <a:gd name="T16" fmla="*/ 138 w 1032"/>
                <a:gd name="T17" fmla="*/ 713 h 819"/>
                <a:gd name="T18" fmla="*/ 107 w 1032"/>
                <a:gd name="T19" fmla="*/ 692 h 819"/>
                <a:gd name="T20" fmla="*/ 94 w 1032"/>
                <a:gd name="T21" fmla="*/ 670 h 819"/>
                <a:gd name="T22" fmla="*/ 87 w 1032"/>
                <a:gd name="T23" fmla="*/ 639 h 819"/>
                <a:gd name="T24" fmla="*/ 106 w 1032"/>
                <a:gd name="T25" fmla="*/ 559 h 819"/>
                <a:gd name="T26" fmla="*/ 167 w 1032"/>
                <a:gd name="T27" fmla="*/ 463 h 819"/>
                <a:gd name="T28" fmla="*/ 260 w 1032"/>
                <a:gd name="T29" fmla="*/ 354 h 819"/>
                <a:gd name="T30" fmla="*/ 322 w 1032"/>
                <a:gd name="T31" fmla="*/ 668 h 819"/>
                <a:gd name="T32" fmla="*/ 442 w 1032"/>
                <a:gd name="T33" fmla="*/ 281 h 819"/>
                <a:gd name="T34" fmla="*/ 491 w 1032"/>
                <a:gd name="T35" fmla="*/ 381 h 819"/>
                <a:gd name="T36" fmla="*/ 530 w 1032"/>
                <a:gd name="T37" fmla="*/ 428 h 819"/>
                <a:gd name="T38" fmla="*/ 578 w 1032"/>
                <a:gd name="T39" fmla="*/ 460 h 819"/>
                <a:gd name="T40" fmla="*/ 635 w 1032"/>
                <a:gd name="T41" fmla="*/ 479 h 819"/>
                <a:gd name="T42" fmla="*/ 682 w 1032"/>
                <a:gd name="T43" fmla="*/ 480 h 819"/>
                <a:gd name="T44" fmla="*/ 741 w 1032"/>
                <a:gd name="T45" fmla="*/ 466 h 819"/>
                <a:gd name="T46" fmla="*/ 792 w 1032"/>
                <a:gd name="T47" fmla="*/ 437 h 819"/>
                <a:gd name="T48" fmla="*/ 833 w 1032"/>
                <a:gd name="T49" fmla="*/ 394 h 819"/>
                <a:gd name="T50" fmla="*/ 891 w 1032"/>
                <a:gd name="T51" fmla="*/ 281 h 819"/>
                <a:gd name="T52" fmla="*/ 967 w 1032"/>
                <a:gd name="T53" fmla="*/ 284 h 819"/>
                <a:gd name="T54" fmla="*/ 1029 w 1032"/>
                <a:gd name="T55" fmla="*/ 206 h 819"/>
                <a:gd name="T56" fmla="*/ 1031 w 1032"/>
                <a:gd name="T57" fmla="*/ 188 h 819"/>
                <a:gd name="T58" fmla="*/ 994 w 1032"/>
                <a:gd name="T59" fmla="*/ 139 h 819"/>
                <a:gd name="T60" fmla="*/ 939 w 1032"/>
                <a:gd name="T61" fmla="*/ 110 h 819"/>
                <a:gd name="T62" fmla="*/ 897 w 1032"/>
                <a:gd name="T63" fmla="*/ 104 h 819"/>
                <a:gd name="T64" fmla="*/ 866 w 1032"/>
                <a:gd name="T65" fmla="*/ 108 h 819"/>
                <a:gd name="T66" fmla="*/ 818 w 1032"/>
                <a:gd name="T67" fmla="*/ 127 h 819"/>
                <a:gd name="T68" fmla="*/ 764 w 1032"/>
                <a:gd name="T69" fmla="*/ 186 h 819"/>
                <a:gd name="T70" fmla="*/ 694 w 1032"/>
                <a:gd name="T71" fmla="*/ 332 h 819"/>
                <a:gd name="T72" fmla="*/ 666 w 1032"/>
                <a:gd name="T73" fmla="*/ 344 h 819"/>
                <a:gd name="T74" fmla="*/ 643 w 1032"/>
                <a:gd name="T75" fmla="*/ 336 h 819"/>
                <a:gd name="T76" fmla="*/ 569 w 1032"/>
                <a:gd name="T77" fmla="*/ 186 h 819"/>
                <a:gd name="T78" fmla="*/ 546 w 1032"/>
                <a:gd name="T79" fmla="*/ 153 h 819"/>
                <a:gd name="T80" fmla="*/ 549 w 1032"/>
                <a:gd name="T81" fmla="*/ 99 h 819"/>
                <a:gd name="T82" fmla="*/ 652 w 1032"/>
                <a:gd name="T83" fmla="*/ 28 h 819"/>
                <a:gd name="T84" fmla="*/ 682 w 1032"/>
                <a:gd name="T85" fmla="*/ 6 h 819"/>
                <a:gd name="T86" fmla="*/ 678 w 1032"/>
                <a:gd name="T87" fmla="*/ 0 h 819"/>
                <a:gd name="T88" fmla="*/ 658 w 1032"/>
                <a:gd name="T89" fmla="*/ 8 h 819"/>
                <a:gd name="T90" fmla="*/ 540 w 1032"/>
                <a:gd name="T91" fmla="*/ 80 h 819"/>
                <a:gd name="T92" fmla="*/ 489 w 1032"/>
                <a:gd name="T93" fmla="*/ 114 h 819"/>
                <a:gd name="T94" fmla="*/ 436 w 1032"/>
                <a:gd name="T95" fmla="*/ 104 h 819"/>
                <a:gd name="T96" fmla="*/ 391 w 1032"/>
                <a:gd name="T97" fmla="*/ 111 h 819"/>
                <a:gd name="T98" fmla="*/ 342 w 1032"/>
                <a:gd name="T99" fmla="*/ 138 h 819"/>
                <a:gd name="T100" fmla="*/ 305 w 1032"/>
                <a:gd name="T101" fmla="*/ 182 h 819"/>
                <a:gd name="T102" fmla="*/ 289 w 1032"/>
                <a:gd name="T103" fmla="*/ 237 h 819"/>
                <a:gd name="T104" fmla="*/ 249 w 1032"/>
                <a:gd name="T105" fmla="*/ 308 h 819"/>
                <a:gd name="T106" fmla="*/ 116 w 1032"/>
                <a:gd name="T107" fmla="*/ 451 h 819"/>
                <a:gd name="T108" fmla="*/ 31 w 1032"/>
                <a:gd name="T109" fmla="*/ 580 h 819"/>
                <a:gd name="T110" fmla="*/ 2 w 1032"/>
                <a:gd name="T111" fmla="*/ 662 h 819"/>
                <a:gd name="T112" fmla="*/ 1 w 1032"/>
                <a:gd name="T113" fmla="*/ 708 h 819"/>
                <a:gd name="T114" fmla="*/ 16 w 1032"/>
                <a:gd name="T115" fmla="*/ 745 h 819"/>
                <a:gd name="T116" fmla="*/ 46 w 1032"/>
                <a:gd name="T117" fmla="*/ 772 h 819"/>
                <a:gd name="T118" fmla="*/ 104 w 1032"/>
                <a:gd name="T119" fmla="*/ 786 h 819"/>
                <a:gd name="T120" fmla="*/ 179 w 1032"/>
                <a:gd name="T121" fmla="*/ 777 h 819"/>
                <a:gd name="T122" fmla="*/ 289 w 1032"/>
                <a:gd name="T123" fmla="*/ 739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2" h="819">
                  <a:moveTo>
                    <a:pt x="289" y="819"/>
                  </a:moveTo>
                  <a:lnTo>
                    <a:pt x="442" y="819"/>
                  </a:lnTo>
                  <a:lnTo>
                    <a:pt x="442" y="660"/>
                  </a:lnTo>
                  <a:lnTo>
                    <a:pt x="442" y="660"/>
                  </a:lnTo>
                  <a:lnTo>
                    <a:pt x="506" y="620"/>
                  </a:lnTo>
                  <a:lnTo>
                    <a:pt x="569" y="579"/>
                  </a:lnTo>
                  <a:lnTo>
                    <a:pt x="569" y="579"/>
                  </a:lnTo>
                  <a:lnTo>
                    <a:pt x="582" y="569"/>
                  </a:lnTo>
                  <a:lnTo>
                    <a:pt x="593" y="559"/>
                  </a:lnTo>
                  <a:lnTo>
                    <a:pt x="593" y="559"/>
                  </a:lnTo>
                  <a:lnTo>
                    <a:pt x="596" y="557"/>
                  </a:lnTo>
                  <a:lnTo>
                    <a:pt x="598" y="553"/>
                  </a:lnTo>
                  <a:lnTo>
                    <a:pt x="598" y="551"/>
                  </a:lnTo>
                  <a:lnTo>
                    <a:pt x="598" y="550"/>
                  </a:lnTo>
                  <a:lnTo>
                    <a:pt x="595" y="549"/>
                  </a:lnTo>
                  <a:lnTo>
                    <a:pt x="594" y="549"/>
                  </a:lnTo>
                  <a:lnTo>
                    <a:pt x="588" y="550"/>
                  </a:lnTo>
                  <a:lnTo>
                    <a:pt x="588" y="550"/>
                  </a:lnTo>
                  <a:lnTo>
                    <a:pt x="560" y="567"/>
                  </a:lnTo>
                  <a:lnTo>
                    <a:pt x="560" y="567"/>
                  </a:lnTo>
                  <a:lnTo>
                    <a:pt x="517" y="593"/>
                  </a:lnTo>
                  <a:lnTo>
                    <a:pt x="474" y="619"/>
                  </a:lnTo>
                  <a:lnTo>
                    <a:pt x="435" y="640"/>
                  </a:lnTo>
                  <a:lnTo>
                    <a:pt x="397" y="661"/>
                  </a:lnTo>
                  <a:lnTo>
                    <a:pt x="361" y="678"/>
                  </a:lnTo>
                  <a:lnTo>
                    <a:pt x="326" y="692"/>
                  </a:lnTo>
                  <a:lnTo>
                    <a:pt x="295" y="703"/>
                  </a:lnTo>
                  <a:lnTo>
                    <a:pt x="264" y="713"/>
                  </a:lnTo>
                  <a:lnTo>
                    <a:pt x="237" y="719"/>
                  </a:lnTo>
                  <a:lnTo>
                    <a:pt x="210" y="722"/>
                  </a:lnTo>
                  <a:lnTo>
                    <a:pt x="187" y="724"/>
                  </a:lnTo>
                  <a:lnTo>
                    <a:pt x="175" y="722"/>
                  </a:lnTo>
                  <a:lnTo>
                    <a:pt x="165" y="721"/>
                  </a:lnTo>
                  <a:lnTo>
                    <a:pt x="156" y="720"/>
                  </a:lnTo>
                  <a:lnTo>
                    <a:pt x="146" y="716"/>
                  </a:lnTo>
                  <a:lnTo>
                    <a:pt x="138" y="713"/>
                  </a:lnTo>
                  <a:lnTo>
                    <a:pt x="129" y="709"/>
                  </a:lnTo>
                  <a:lnTo>
                    <a:pt x="121" y="704"/>
                  </a:lnTo>
                  <a:lnTo>
                    <a:pt x="115" y="698"/>
                  </a:lnTo>
                  <a:lnTo>
                    <a:pt x="107" y="692"/>
                  </a:lnTo>
                  <a:lnTo>
                    <a:pt x="101" y="685"/>
                  </a:lnTo>
                  <a:lnTo>
                    <a:pt x="101" y="685"/>
                  </a:lnTo>
                  <a:lnTo>
                    <a:pt x="98" y="678"/>
                  </a:lnTo>
                  <a:lnTo>
                    <a:pt x="94" y="670"/>
                  </a:lnTo>
                  <a:lnTo>
                    <a:pt x="91" y="663"/>
                  </a:lnTo>
                  <a:lnTo>
                    <a:pt x="89" y="655"/>
                  </a:lnTo>
                  <a:lnTo>
                    <a:pt x="87" y="648"/>
                  </a:lnTo>
                  <a:lnTo>
                    <a:pt x="87" y="639"/>
                  </a:lnTo>
                  <a:lnTo>
                    <a:pt x="88" y="621"/>
                  </a:lnTo>
                  <a:lnTo>
                    <a:pt x="92" y="602"/>
                  </a:lnTo>
                  <a:lnTo>
                    <a:pt x="98" y="581"/>
                  </a:lnTo>
                  <a:lnTo>
                    <a:pt x="106" y="559"/>
                  </a:lnTo>
                  <a:lnTo>
                    <a:pt x="118" y="536"/>
                  </a:lnTo>
                  <a:lnTo>
                    <a:pt x="132" y="512"/>
                  </a:lnTo>
                  <a:lnTo>
                    <a:pt x="148" y="488"/>
                  </a:lnTo>
                  <a:lnTo>
                    <a:pt x="167" y="463"/>
                  </a:lnTo>
                  <a:lnTo>
                    <a:pt x="187" y="436"/>
                  </a:lnTo>
                  <a:lnTo>
                    <a:pt x="210" y="410"/>
                  </a:lnTo>
                  <a:lnTo>
                    <a:pt x="234" y="383"/>
                  </a:lnTo>
                  <a:lnTo>
                    <a:pt x="260" y="354"/>
                  </a:lnTo>
                  <a:lnTo>
                    <a:pt x="289" y="326"/>
                  </a:lnTo>
                  <a:lnTo>
                    <a:pt x="289" y="681"/>
                  </a:lnTo>
                  <a:lnTo>
                    <a:pt x="289" y="681"/>
                  </a:lnTo>
                  <a:lnTo>
                    <a:pt x="322" y="668"/>
                  </a:lnTo>
                  <a:lnTo>
                    <a:pt x="359" y="652"/>
                  </a:lnTo>
                  <a:lnTo>
                    <a:pt x="400" y="633"/>
                  </a:lnTo>
                  <a:lnTo>
                    <a:pt x="442" y="610"/>
                  </a:lnTo>
                  <a:lnTo>
                    <a:pt x="442" y="281"/>
                  </a:lnTo>
                  <a:lnTo>
                    <a:pt x="476" y="353"/>
                  </a:lnTo>
                  <a:lnTo>
                    <a:pt x="476" y="353"/>
                  </a:lnTo>
                  <a:lnTo>
                    <a:pt x="483" y="367"/>
                  </a:lnTo>
                  <a:lnTo>
                    <a:pt x="491" y="381"/>
                  </a:lnTo>
                  <a:lnTo>
                    <a:pt x="500" y="394"/>
                  </a:lnTo>
                  <a:lnTo>
                    <a:pt x="509" y="406"/>
                  </a:lnTo>
                  <a:lnTo>
                    <a:pt x="519" y="418"/>
                  </a:lnTo>
                  <a:lnTo>
                    <a:pt x="530" y="428"/>
                  </a:lnTo>
                  <a:lnTo>
                    <a:pt x="541" y="437"/>
                  </a:lnTo>
                  <a:lnTo>
                    <a:pt x="553" y="446"/>
                  </a:lnTo>
                  <a:lnTo>
                    <a:pt x="565" y="454"/>
                  </a:lnTo>
                  <a:lnTo>
                    <a:pt x="578" y="460"/>
                  </a:lnTo>
                  <a:lnTo>
                    <a:pt x="592" y="466"/>
                  </a:lnTo>
                  <a:lnTo>
                    <a:pt x="606" y="471"/>
                  </a:lnTo>
                  <a:lnTo>
                    <a:pt x="621" y="475"/>
                  </a:lnTo>
                  <a:lnTo>
                    <a:pt x="635" y="479"/>
                  </a:lnTo>
                  <a:lnTo>
                    <a:pt x="651" y="480"/>
                  </a:lnTo>
                  <a:lnTo>
                    <a:pt x="666" y="480"/>
                  </a:lnTo>
                  <a:lnTo>
                    <a:pt x="666" y="480"/>
                  </a:lnTo>
                  <a:lnTo>
                    <a:pt x="682" y="480"/>
                  </a:lnTo>
                  <a:lnTo>
                    <a:pt x="698" y="479"/>
                  </a:lnTo>
                  <a:lnTo>
                    <a:pt x="712" y="475"/>
                  </a:lnTo>
                  <a:lnTo>
                    <a:pt x="727" y="471"/>
                  </a:lnTo>
                  <a:lnTo>
                    <a:pt x="741" y="466"/>
                  </a:lnTo>
                  <a:lnTo>
                    <a:pt x="755" y="460"/>
                  </a:lnTo>
                  <a:lnTo>
                    <a:pt x="768" y="454"/>
                  </a:lnTo>
                  <a:lnTo>
                    <a:pt x="780" y="446"/>
                  </a:lnTo>
                  <a:lnTo>
                    <a:pt x="792" y="437"/>
                  </a:lnTo>
                  <a:lnTo>
                    <a:pt x="803" y="428"/>
                  </a:lnTo>
                  <a:lnTo>
                    <a:pt x="814" y="418"/>
                  </a:lnTo>
                  <a:lnTo>
                    <a:pt x="823" y="406"/>
                  </a:lnTo>
                  <a:lnTo>
                    <a:pt x="833" y="394"/>
                  </a:lnTo>
                  <a:lnTo>
                    <a:pt x="841" y="381"/>
                  </a:lnTo>
                  <a:lnTo>
                    <a:pt x="850" y="367"/>
                  </a:lnTo>
                  <a:lnTo>
                    <a:pt x="857" y="353"/>
                  </a:lnTo>
                  <a:lnTo>
                    <a:pt x="891" y="281"/>
                  </a:lnTo>
                  <a:lnTo>
                    <a:pt x="891" y="365"/>
                  </a:lnTo>
                  <a:lnTo>
                    <a:pt x="891" y="365"/>
                  </a:lnTo>
                  <a:lnTo>
                    <a:pt x="931" y="324"/>
                  </a:lnTo>
                  <a:lnTo>
                    <a:pt x="967" y="284"/>
                  </a:lnTo>
                  <a:lnTo>
                    <a:pt x="1000" y="246"/>
                  </a:lnTo>
                  <a:lnTo>
                    <a:pt x="1015" y="225"/>
                  </a:lnTo>
                  <a:lnTo>
                    <a:pt x="1029" y="206"/>
                  </a:lnTo>
                  <a:lnTo>
                    <a:pt x="1029" y="206"/>
                  </a:lnTo>
                  <a:lnTo>
                    <a:pt x="1031" y="201"/>
                  </a:lnTo>
                  <a:lnTo>
                    <a:pt x="1032" y="197"/>
                  </a:lnTo>
                  <a:lnTo>
                    <a:pt x="1032" y="192"/>
                  </a:lnTo>
                  <a:lnTo>
                    <a:pt x="1031" y="188"/>
                  </a:lnTo>
                  <a:lnTo>
                    <a:pt x="1031" y="188"/>
                  </a:lnTo>
                  <a:lnTo>
                    <a:pt x="1020" y="171"/>
                  </a:lnTo>
                  <a:lnTo>
                    <a:pt x="1008" y="154"/>
                  </a:lnTo>
                  <a:lnTo>
                    <a:pt x="994" y="139"/>
                  </a:lnTo>
                  <a:lnTo>
                    <a:pt x="977" y="127"/>
                  </a:lnTo>
                  <a:lnTo>
                    <a:pt x="959" y="118"/>
                  </a:lnTo>
                  <a:lnTo>
                    <a:pt x="950" y="114"/>
                  </a:lnTo>
                  <a:lnTo>
                    <a:pt x="939" y="110"/>
                  </a:lnTo>
                  <a:lnTo>
                    <a:pt x="930" y="108"/>
                  </a:lnTo>
                  <a:lnTo>
                    <a:pt x="919" y="105"/>
                  </a:lnTo>
                  <a:lnTo>
                    <a:pt x="908" y="104"/>
                  </a:lnTo>
                  <a:lnTo>
                    <a:pt x="897" y="104"/>
                  </a:lnTo>
                  <a:lnTo>
                    <a:pt x="897" y="104"/>
                  </a:lnTo>
                  <a:lnTo>
                    <a:pt x="886" y="104"/>
                  </a:lnTo>
                  <a:lnTo>
                    <a:pt x="876" y="105"/>
                  </a:lnTo>
                  <a:lnTo>
                    <a:pt x="866" y="108"/>
                  </a:lnTo>
                  <a:lnTo>
                    <a:pt x="856" y="110"/>
                  </a:lnTo>
                  <a:lnTo>
                    <a:pt x="845" y="114"/>
                  </a:lnTo>
                  <a:lnTo>
                    <a:pt x="837" y="118"/>
                  </a:lnTo>
                  <a:lnTo>
                    <a:pt x="818" y="127"/>
                  </a:lnTo>
                  <a:lnTo>
                    <a:pt x="802" y="139"/>
                  </a:lnTo>
                  <a:lnTo>
                    <a:pt x="787" y="154"/>
                  </a:lnTo>
                  <a:lnTo>
                    <a:pt x="775" y="169"/>
                  </a:lnTo>
                  <a:lnTo>
                    <a:pt x="764" y="186"/>
                  </a:lnTo>
                  <a:lnTo>
                    <a:pt x="700" y="324"/>
                  </a:lnTo>
                  <a:lnTo>
                    <a:pt x="700" y="324"/>
                  </a:lnTo>
                  <a:lnTo>
                    <a:pt x="697" y="329"/>
                  </a:lnTo>
                  <a:lnTo>
                    <a:pt x="694" y="332"/>
                  </a:lnTo>
                  <a:lnTo>
                    <a:pt x="691" y="336"/>
                  </a:lnTo>
                  <a:lnTo>
                    <a:pt x="686" y="340"/>
                  </a:lnTo>
                  <a:lnTo>
                    <a:pt x="677" y="343"/>
                  </a:lnTo>
                  <a:lnTo>
                    <a:pt x="666" y="344"/>
                  </a:lnTo>
                  <a:lnTo>
                    <a:pt x="666" y="344"/>
                  </a:lnTo>
                  <a:lnTo>
                    <a:pt x="657" y="343"/>
                  </a:lnTo>
                  <a:lnTo>
                    <a:pt x="647" y="340"/>
                  </a:lnTo>
                  <a:lnTo>
                    <a:pt x="643" y="336"/>
                  </a:lnTo>
                  <a:lnTo>
                    <a:pt x="639" y="332"/>
                  </a:lnTo>
                  <a:lnTo>
                    <a:pt x="636" y="329"/>
                  </a:lnTo>
                  <a:lnTo>
                    <a:pt x="634" y="324"/>
                  </a:lnTo>
                  <a:lnTo>
                    <a:pt x="569" y="186"/>
                  </a:lnTo>
                  <a:lnTo>
                    <a:pt x="569" y="186"/>
                  </a:lnTo>
                  <a:lnTo>
                    <a:pt x="564" y="178"/>
                  </a:lnTo>
                  <a:lnTo>
                    <a:pt x="558" y="169"/>
                  </a:lnTo>
                  <a:lnTo>
                    <a:pt x="546" y="153"/>
                  </a:lnTo>
                  <a:lnTo>
                    <a:pt x="530" y="139"/>
                  </a:lnTo>
                  <a:lnTo>
                    <a:pt x="514" y="127"/>
                  </a:lnTo>
                  <a:lnTo>
                    <a:pt x="514" y="127"/>
                  </a:lnTo>
                  <a:lnTo>
                    <a:pt x="549" y="99"/>
                  </a:lnTo>
                  <a:lnTo>
                    <a:pt x="583" y="74"/>
                  </a:lnTo>
                  <a:lnTo>
                    <a:pt x="618" y="50"/>
                  </a:lnTo>
                  <a:lnTo>
                    <a:pt x="652" y="28"/>
                  </a:lnTo>
                  <a:lnTo>
                    <a:pt x="652" y="28"/>
                  </a:lnTo>
                  <a:lnTo>
                    <a:pt x="666" y="19"/>
                  </a:lnTo>
                  <a:lnTo>
                    <a:pt x="678" y="10"/>
                  </a:lnTo>
                  <a:lnTo>
                    <a:pt x="678" y="10"/>
                  </a:lnTo>
                  <a:lnTo>
                    <a:pt x="682" y="6"/>
                  </a:lnTo>
                  <a:lnTo>
                    <a:pt x="682" y="4"/>
                  </a:lnTo>
                  <a:lnTo>
                    <a:pt x="682" y="2"/>
                  </a:lnTo>
                  <a:lnTo>
                    <a:pt x="681" y="0"/>
                  </a:lnTo>
                  <a:lnTo>
                    <a:pt x="678" y="0"/>
                  </a:lnTo>
                  <a:lnTo>
                    <a:pt x="675" y="0"/>
                  </a:lnTo>
                  <a:lnTo>
                    <a:pt x="671" y="2"/>
                  </a:lnTo>
                  <a:lnTo>
                    <a:pt x="671" y="2"/>
                  </a:lnTo>
                  <a:lnTo>
                    <a:pt x="658" y="8"/>
                  </a:lnTo>
                  <a:lnTo>
                    <a:pt x="643" y="16"/>
                  </a:lnTo>
                  <a:lnTo>
                    <a:pt x="643" y="16"/>
                  </a:lnTo>
                  <a:lnTo>
                    <a:pt x="575" y="58"/>
                  </a:lnTo>
                  <a:lnTo>
                    <a:pt x="540" y="80"/>
                  </a:lnTo>
                  <a:lnTo>
                    <a:pt x="506" y="103"/>
                  </a:lnTo>
                  <a:lnTo>
                    <a:pt x="506" y="103"/>
                  </a:lnTo>
                  <a:lnTo>
                    <a:pt x="489" y="114"/>
                  </a:lnTo>
                  <a:lnTo>
                    <a:pt x="489" y="114"/>
                  </a:lnTo>
                  <a:lnTo>
                    <a:pt x="477" y="110"/>
                  </a:lnTo>
                  <a:lnTo>
                    <a:pt x="464" y="107"/>
                  </a:lnTo>
                  <a:lnTo>
                    <a:pt x="450" y="105"/>
                  </a:lnTo>
                  <a:lnTo>
                    <a:pt x="436" y="104"/>
                  </a:lnTo>
                  <a:lnTo>
                    <a:pt x="436" y="104"/>
                  </a:lnTo>
                  <a:lnTo>
                    <a:pt x="420" y="105"/>
                  </a:lnTo>
                  <a:lnTo>
                    <a:pt x="406" y="108"/>
                  </a:lnTo>
                  <a:lnTo>
                    <a:pt x="391" y="111"/>
                  </a:lnTo>
                  <a:lnTo>
                    <a:pt x="378" y="116"/>
                  </a:lnTo>
                  <a:lnTo>
                    <a:pt x="366" y="122"/>
                  </a:lnTo>
                  <a:lnTo>
                    <a:pt x="353" y="130"/>
                  </a:lnTo>
                  <a:lnTo>
                    <a:pt x="342" y="138"/>
                  </a:lnTo>
                  <a:lnTo>
                    <a:pt x="331" y="148"/>
                  </a:lnTo>
                  <a:lnTo>
                    <a:pt x="321" y="159"/>
                  </a:lnTo>
                  <a:lnTo>
                    <a:pt x="313" y="169"/>
                  </a:lnTo>
                  <a:lnTo>
                    <a:pt x="305" y="182"/>
                  </a:lnTo>
                  <a:lnTo>
                    <a:pt x="299" y="195"/>
                  </a:lnTo>
                  <a:lnTo>
                    <a:pt x="295" y="208"/>
                  </a:lnTo>
                  <a:lnTo>
                    <a:pt x="291" y="223"/>
                  </a:lnTo>
                  <a:lnTo>
                    <a:pt x="289" y="237"/>
                  </a:lnTo>
                  <a:lnTo>
                    <a:pt x="289" y="252"/>
                  </a:lnTo>
                  <a:lnTo>
                    <a:pt x="289" y="272"/>
                  </a:lnTo>
                  <a:lnTo>
                    <a:pt x="289" y="272"/>
                  </a:lnTo>
                  <a:lnTo>
                    <a:pt x="249" y="308"/>
                  </a:lnTo>
                  <a:lnTo>
                    <a:pt x="211" y="344"/>
                  </a:lnTo>
                  <a:lnTo>
                    <a:pt x="176" y="381"/>
                  </a:lnTo>
                  <a:lnTo>
                    <a:pt x="145" y="416"/>
                  </a:lnTo>
                  <a:lnTo>
                    <a:pt x="116" y="451"/>
                  </a:lnTo>
                  <a:lnTo>
                    <a:pt x="91" y="485"/>
                  </a:lnTo>
                  <a:lnTo>
                    <a:pt x="68" y="517"/>
                  </a:lnTo>
                  <a:lnTo>
                    <a:pt x="47" y="550"/>
                  </a:lnTo>
                  <a:lnTo>
                    <a:pt x="31" y="580"/>
                  </a:lnTo>
                  <a:lnTo>
                    <a:pt x="18" y="609"/>
                  </a:lnTo>
                  <a:lnTo>
                    <a:pt x="8" y="637"/>
                  </a:lnTo>
                  <a:lnTo>
                    <a:pt x="5" y="650"/>
                  </a:lnTo>
                  <a:lnTo>
                    <a:pt x="2" y="662"/>
                  </a:lnTo>
                  <a:lnTo>
                    <a:pt x="0" y="674"/>
                  </a:lnTo>
                  <a:lnTo>
                    <a:pt x="0" y="686"/>
                  </a:lnTo>
                  <a:lnTo>
                    <a:pt x="0" y="697"/>
                  </a:lnTo>
                  <a:lnTo>
                    <a:pt x="1" y="708"/>
                  </a:lnTo>
                  <a:lnTo>
                    <a:pt x="4" y="718"/>
                  </a:lnTo>
                  <a:lnTo>
                    <a:pt x="6" y="727"/>
                  </a:lnTo>
                  <a:lnTo>
                    <a:pt x="11" y="737"/>
                  </a:lnTo>
                  <a:lnTo>
                    <a:pt x="16" y="745"/>
                  </a:lnTo>
                  <a:lnTo>
                    <a:pt x="16" y="745"/>
                  </a:lnTo>
                  <a:lnTo>
                    <a:pt x="24" y="756"/>
                  </a:lnTo>
                  <a:lnTo>
                    <a:pt x="35" y="765"/>
                  </a:lnTo>
                  <a:lnTo>
                    <a:pt x="46" y="772"/>
                  </a:lnTo>
                  <a:lnTo>
                    <a:pt x="59" y="778"/>
                  </a:lnTo>
                  <a:lnTo>
                    <a:pt x="72" y="783"/>
                  </a:lnTo>
                  <a:lnTo>
                    <a:pt x="88" y="785"/>
                  </a:lnTo>
                  <a:lnTo>
                    <a:pt x="104" y="786"/>
                  </a:lnTo>
                  <a:lnTo>
                    <a:pt x="122" y="786"/>
                  </a:lnTo>
                  <a:lnTo>
                    <a:pt x="140" y="784"/>
                  </a:lnTo>
                  <a:lnTo>
                    <a:pt x="158" y="782"/>
                  </a:lnTo>
                  <a:lnTo>
                    <a:pt x="179" y="777"/>
                  </a:lnTo>
                  <a:lnTo>
                    <a:pt x="199" y="772"/>
                  </a:lnTo>
                  <a:lnTo>
                    <a:pt x="220" y="765"/>
                  </a:lnTo>
                  <a:lnTo>
                    <a:pt x="243" y="757"/>
                  </a:lnTo>
                  <a:lnTo>
                    <a:pt x="289" y="739"/>
                  </a:lnTo>
                  <a:lnTo>
                    <a:pt x="289" y="8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9" name="Freeform 42">
              <a:extLst>
                <a:ext uri="{FF2B5EF4-FFF2-40B4-BE49-F238E27FC236}">
                  <a16:creationId xmlns:a16="http://schemas.microsoft.com/office/drawing/2014/main" id="{56C7A310-29E8-4B60-8472-5698069530B2}"/>
                </a:ext>
              </a:extLst>
            </p:cNvPr>
            <p:cNvSpPr>
              <a:spLocks noEditPoints="1"/>
            </p:cNvSpPr>
            <p:nvPr/>
          </p:nvSpPr>
          <p:spPr bwMode="auto">
            <a:xfrm>
              <a:off x="4046538" y="938213"/>
              <a:ext cx="69850" cy="68263"/>
            </a:xfrm>
            <a:custGeom>
              <a:avLst/>
              <a:gdLst>
                <a:gd name="T0" fmla="*/ 0 w 87"/>
                <a:gd name="T1" fmla="*/ 44 h 87"/>
                <a:gd name="T2" fmla="*/ 4 w 87"/>
                <a:gd name="T3" fmla="*/ 27 h 87"/>
                <a:gd name="T4" fmla="*/ 14 w 87"/>
                <a:gd name="T5" fmla="*/ 12 h 87"/>
                <a:gd name="T6" fmla="*/ 27 w 87"/>
                <a:gd name="T7" fmla="*/ 4 h 87"/>
                <a:gd name="T8" fmla="*/ 44 w 87"/>
                <a:gd name="T9" fmla="*/ 0 h 87"/>
                <a:gd name="T10" fmla="*/ 52 w 87"/>
                <a:gd name="T11" fmla="*/ 0 h 87"/>
                <a:gd name="T12" fmla="*/ 68 w 87"/>
                <a:gd name="T13" fmla="*/ 7 h 87"/>
                <a:gd name="T14" fmla="*/ 80 w 87"/>
                <a:gd name="T15" fmla="*/ 19 h 87"/>
                <a:gd name="T16" fmla="*/ 86 w 87"/>
                <a:gd name="T17" fmla="*/ 35 h 87"/>
                <a:gd name="T18" fmla="*/ 87 w 87"/>
                <a:gd name="T19" fmla="*/ 44 h 87"/>
                <a:gd name="T20" fmla="*/ 84 w 87"/>
                <a:gd name="T21" fmla="*/ 61 h 87"/>
                <a:gd name="T22" fmla="*/ 75 w 87"/>
                <a:gd name="T23" fmla="*/ 74 h 87"/>
                <a:gd name="T24" fmla="*/ 61 w 87"/>
                <a:gd name="T25" fmla="*/ 83 h 87"/>
                <a:gd name="T26" fmla="*/ 44 w 87"/>
                <a:gd name="T27" fmla="*/ 87 h 87"/>
                <a:gd name="T28" fmla="*/ 35 w 87"/>
                <a:gd name="T29" fmla="*/ 86 h 87"/>
                <a:gd name="T30" fmla="*/ 20 w 87"/>
                <a:gd name="T31" fmla="*/ 80 h 87"/>
                <a:gd name="T32" fmla="*/ 8 w 87"/>
                <a:gd name="T33" fmla="*/ 68 h 87"/>
                <a:gd name="T34" fmla="*/ 2 w 87"/>
                <a:gd name="T35" fmla="*/ 52 h 87"/>
                <a:gd name="T36" fmla="*/ 0 w 87"/>
                <a:gd name="T37" fmla="*/ 44 h 87"/>
                <a:gd name="T38" fmla="*/ 76 w 87"/>
                <a:gd name="T39" fmla="*/ 44 h 87"/>
                <a:gd name="T40" fmla="*/ 74 w 87"/>
                <a:gd name="T41" fmla="*/ 29 h 87"/>
                <a:gd name="T42" fmla="*/ 67 w 87"/>
                <a:gd name="T43" fmla="*/ 18 h 87"/>
                <a:gd name="T44" fmla="*/ 57 w 87"/>
                <a:gd name="T45" fmla="*/ 11 h 87"/>
                <a:gd name="T46" fmla="*/ 44 w 87"/>
                <a:gd name="T47" fmla="*/ 9 h 87"/>
                <a:gd name="T48" fmla="*/ 38 w 87"/>
                <a:gd name="T49" fmla="*/ 9 h 87"/>
                <a:gd name="T50" fmla="*/ 26 w 87"/>
                <a:gd name="T51" fmla="*/ 13 h 87"/>
                <a:gd name="T52" fmla="*/ 16 w 87"/>
                <a:gd name="T53" fmla="*/ 23 h 87"/>
                <a:gd name="T54" fmla="*/ 11 w 87"/>
                <a:gd name="T55" fmla="*/ 36 h 87"/>
                <a:gd name="T56" fmla="*/ 11 w 87"/>
                <a:gd name="T57" fmla="*/ 44 h 87"/>
                <a:gd name="T58" fmla="*/ 14 w 87"/>
                <a:gd name="T59" fmla="*/ 57 h 87"/>
                <a:gd name="T60" fmla="*/ 21 w 87"/>
                <a:gd name="T61" fmla="*/ 69 h 87"/>
                <a:gd name="T62" fmla="*/ 31 w 87"/>
                <a:gd name="T63" fmla="*/ 76 h 87"/>
                <a:gd name="T64" fmla="*/ 44 w 87"/>
                <a:gd name="T65" fmla="*/ 79 h 87"/>
                <a:gd name="T66" fmla="*/ 51 w 87"/>
                <a:gd name="T67" fmla="*/ 77 h 87"/>
                <a:gd name="T68" fmla="*/ 62 w 87"/>
                <a:gd name="T69" fmla="*/ 73 h 87"/>
                <a:gd name="T70" fmla="*/ 72 w 87"/>
                <a:gd name="T71" fmla="*/ 63 h 87"/>
                <a:gd name="T72" fmla="*/ 76 w 87"/>
                <a:gd name="T73" fmla="*/ 51 h 87"/>
                <a:gd name="T74" fmla="*/ 76 w 87"/>
                <a:gd name="T75" fmla="*/ 44 h 87"/>
                <a:gd name="T76" fmla="*/ 45 w 87"/>
                <a:gd name="T77" fmla="*/ 18 h 87"/>
                <a:gd name="T78" fmla="*/ 53 w 87"/>
                <a:gd name="T79" fmla="*/ 19 h 87"/>
                <a:gd name="T80" fmla="*/ 61 w 87"/>
                <a:gd name="T81" fmla="*/ 24 h 87"/>
                <a:gd name="T82" fmla="*/ 63 w 87"/>
                <a:gd name="T83" fmla="*/ 33 h 87"/>
                <a:gd name="T84" fmla="*/ 63 w 87"/>
                <a:gd name="T85" fmla="*/ 39 h 87"/>
                <a:gd name="T86" fmla="*/ 56 w 87"/>
                <a:gd name="T87" fmla="*/ 45 h 87"/>
                <a:gd name="T88" fmla="*/ 64 w 87"/>
                <a:gd name="T89" fmla="*/ 68 h 87"/>
                <a:gd name="T90" fmla="*/ 41 w 87"/>
                <a:gd name="T91" fmla="*/ 47 h 87"/>
                <a:gd name="T92" fmla="*/ 37 w 87"/>
                <a:gd name="T93" fmla="*/ 68 h 87"/>
                <a:gd name="T94" fmla="*/ 27 w 87"/>
                <a:gd name="T95" fmla="*/ 18 h 87"/>
                <a:gd name="T96" fmla="*/ 44 w 87"/>
                <a:gd name="T97" fmla="*/ 40 h 87"/>
                <a:gd name="T98" fmla="*/ 49 w 87"/>
                <a:gd name="T99" fmla="*/ 40 h 87"/>
                <a:gd name="T100" fmla="*/ 53 w 87"/>
                <a:gd name="T101" fmla="*/ 36 h 87"/>
                <a:gd name="T102" fmla="*/ 55 w 87"/>
                <a:gd name="T103" fmla="*/ 33 h 87"/>
                <a:gd name="T104" fmla="*/ 51 w 87"/>
                <a:gd name="T105" fmla="*/ 27 h 87"/>
                <a:gd name="T106" fmla="*/ 45 w 87"/>
                <a:gd name="T107" fmla="*/ 26 h 87"/>
                <a:gd name="T108" fmla="*/ 37 w 87"/>
                <a:gd name="T10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 h="87">
                  <a:moveTo>
                    <a:pt x="0" y="44"/>
                  </a:moveTo>
                  <a:lnTo>
                    <a:pt x="0" y="44"/>
                  </a:lnTo>
                  <a:lnTo>
                    <a:pt x="2" y="35"/>
                  </a:lnTo>
                  <a:lnTo>
                    <a:pt x="4" y="27"/>
                  </a:lnTo>
                  <a:lnTo>
                    <a:pt x="8" y="19"/>
                  </a:lnTo>
                  <a:lnTo>
                    <a:pt x="14" y="12"/>
                  </a:lnTo>
                  <a:lnTo>
                    <a:pt x="20" y="7"/>
                  </a:lnTo>
                  <a:lnTo>
                    <a:pt x="27" y="4"/>
                  </a:lnTo>
                  <a:lnTo>
                    <a:pt x="35" y="0"/>
                  </a:lnTo>
                  <a:lnTo>
                    <a:pt x="44" y="0"/>
                  </a:lnTo>
                  <a:lnTo>
                    <a:pt x="44" y="0"/>
                  </a:lnTo>
                  <a:lnTo>
                    <a:pt x="52" y="0"/>
                  </a:lnTo>
                  <a:lnTo>
                    <a:pt x="61" y="4"/>
                  </a:lnTo>
                  <a:lnTo>
                    <a:pt x="68" y="7"/>
                  </a:lnTo>
                  <a:lnTo>
                    <a:pt x="75" y="12"/>
                  </a:lnTo>
                  <a:lnTo>
                    <a:pt x="80" y="19"/>
                  </a:lnTo>
                  <a:lnTo>
                    <a:pt x="84" y="27"/>
                  </a:lnTo>
                  <a:lnTo>
                    <a:pt x="86" y="35"/>
                  </a:lnTo>
                  <a:lnTo>
                    <a:pt x="87" y="44"/>
                  </a:lnTo>
                  <a:lnTo>
                    <a:pt x="87" y="44"/>
                  </a:lnTo>
                  <a:lnTo>
                    <a:pt x="86" y="52"/>
                  </a:lnTo>
                  <a:lnTo>
                    <a:pt x="84" y="61"/>
                  </a:lnTo>
                  <a:lnTo>
                    <a:pt x="80" y="68"/>
                  </a:lnTo>
                  <a:lnTo>
                    <a:pt x="75" y="74"/>
                  </a:lnTo>
                  <a:lnTo>
                    <a:pt x="68" y="80"/>
                  </a:lnTo>
                  <a:lnTo>
                    <a:pt x="61" y="83"/>
                  </a:lnTo>
                  <a:lnTo>
                    <a:pt x="52" y="86"/>
                  </a:lnTo>
                  <a:lnTo>
                    <a:pt x="44" y="87"/>
                  </a:lnTo>
                  <a:lnTo>
                    <a:pt x="44" y="87"/>
                  </a:lnTo>
                  <a:lnTo>
                    <a:pt x="35" y="86"/>
                  </a:lnTo>
                  <a:lnTo>
                    <a:pt x="27" y="83"/>
                  </a:lnTo>
                  <a:lnTo>
                    <a:pt x="20" y="80"/>
                  </a:lnTo>
                  <a:lnTo>
                    <a:pt x="14" y="74"/>
                  </a:lnTo>
                  <a:lnTo>
                    <a:pt x="8" y="68"/>
                  </a:lnTo>
                  <a:lnTo>
                    <a:pt x="4" y="61"/>
                  </a:lnTo>
                  <a:lnTo>
                    <a:pt x="2" y="52"/>
                  </a:lnTo>
                  <a:lnTo>
                    <a:pt x="0" y="44"/>
                  </a:lnTo>
                  <a:lnTo>
                    <a:pt x="0" y="44"/>
                  </a:lnTo>
                  <a:close/>
                  <a:moveTo>
                    <a:pt x="76" y="44"/>
                  </a:moveTo>
                  <a:lnTo>
                    <a:pt x="76" y="44"/>
                  </a:lnTo>
                  <a:lnTo>
                    <a:pt x="76" y="36"/>
                  </a:lnTo>
                  <a:lnTo>
                    <a:pt x="74" y="29"/>
                  </a:lnTo>
                  <a:lnTo>
                    <a:pt x="72" y="23"/>
                  </a:lnTo>
                  <a:lnTo>
                    <a:pt x="67" y="18"/>
                  </a:lnTo>
                  <a:lnTo>
                    <a:pt x="62" y="13"/>
                  </a:lnTo>
                  <a:lnTo>
                    <a:pt x="57" y="11"/>
                  </a:lnTo>
                  <a:lnTo>
                    <a:pt x="51" y="9"/>
                  </a:lnTo>
                  <a:lnTo>
                    <a:pt x="44" y="9"/>
                  </a:lnTo>
                  <a:lnTo>
                    <a:pt x="44" y="9"/>
                  </a:lnTo>
                  <a:lnTo>
                    <a:pt x="38" y="9"/>
                  </a:lnTo>
                  <a:lnTo>
                    <a:pt x="31" y="11"/>
                  </a:lnTo>
                  <a:lnTo>
                    <a:pt x="26" y="13"/>
                  </a:lnTo>
                  <a:lnTo>
                    <a:pt x="21" y="18"/>
                  </a:lnTo>
                  <a:lnTo>
                    <a:pt x="16" y="23"/>
                  </a:lnTo>
                  <a:lnTo>
                    <a:pt x="14" y="29"/>
                  </a:lnTo>
                  <a:lnTo>
                    <a:pt x="11" y="36"/>
                  </a:lnTo>
                  <a:lnTo>
                    <a:pt x="11" y="44"/>
                  </a:lnTo>
                  <a:lnTo>
                    <a:pt x="11" y="44"/>
                  </a:lnTo>
                  <a:lnTo>
                    <a:pt x="11" y="51"/>
                  </a:lnTo>
                  <a:lnTo>
                    <a:pt x="14" y="57"/>
                  </a:lnTo>
                  <a:lnTo>
                    <a:pt x="16" y="63"/>
                  </a:lnTo>
                  <a:lnTo>
                    <a:pt x="21" y="69"/>
                  </a:lnTo>
                  <a:lnTo>
                    <a:pt x="26" y="73"/>
                  </a:lnTo>
                  <a:lnTo>
                    <a:pt x="31" y="76"/>
                  </a:lnTo>
                  <a:lnTo>
                    <a:pt x="38" y="77"/>
                  </a:lnTo>
                  <a:lnTo>
                    <a:pt x="44" y="79"/>
                  </a:lnTo>
                  <a:lnTo>
                    <a:pt x="44" y="79"/>
                  </a:lnTo>
                  <a:lnTo>
                    <a:pt x="51" y="77"/>
                  </a:lnTo>
                  <a:lnTo>
                    <a:pt x="57" y="76"/>
                  </a:lnTo>
                  <a:lnTo>
                    <a:pt x="62" y="73"/>
                  </a:lnTo>
                  <a:lnTo>
                    <a:pt x="67" y="69"/>
                  </a:lnTo>
                  <a:lnTo>
                    <a:pt x="72" y="63"/>
                  </a:lnTo>
                  <a:lnTo>
                    <a:pt x="74" y="57"/>
                  </a:lnTo>
                  <a:lnTo>
                    <a:pt x="76" y="51"/>
                  </a:lnTo>
                  <a:lnTo>
                    <a:pt x="76" y="44"/>
                  </a:lnTo>
                  <a:lnTo>
                    <a:pt x="76" y="44"/>
                  </a:lnTo>
                  <a:close/>
                  <a:moveTo>
                    <a:pt x="27" y="18"/>
                  </a:moveTo>
                  <a:lnTo>
                    <a:pt x="45" y="18"/>
                  </a:lnTo>
                  <a:lnTo>
                    <a:pt x="45" y="18"/>
                  </a:lnTo>
                  <a:lnTo>
                    <a:pt x="53" y="19"/>
                  </a:lnTo>
                  <a:lnTo>
                    <a:pt x="60" y="22"/>
                  </a:lnTo>
                  <a:lnTo>
                    <a:pt x="61" y="24"/>
                  </a:lnTo>
                  <a:lnTo>
                    <a:pt x="62" y="27"/>
                  </a:lnTo>
                  <a:lnTo>
                    <a:pt x="63" y="33"/>
                  </a:lnTo>
                  <a:lnTo>
                    <a:pt x="63" y="33"/>
                  </a:lnTo>
                  <a:lnTo>
                    <a:pt x="63" y="39"/>
                  </a:lnTo>
                  <a:lnTo>
                    <a:pt x="61" y="42"/>
                  </a:lnTo>
                  <a:lnTo>
                    <a:pt x="56" y="45"/>
                  </a:lnTo>
                  <a:lnTo>
                    <a:pt x="51" y="46"/>
                  </a:lnTo>
                  <a:lnTo>
                    <a:pt x="64" y="68"/>
                  </a:lnTo>
                  <a:lnTo>
                    <a:pt x="55" y="68"/>
                  </a:lnTo>
                  <a:lnTo>
                    <a:pt x="41" y="47"/>
                  </a:lnTo>
                  <a:lnTo>
                    <a:pt x="37" y="47"/>
                  </a:lnTo>
                  <a:lnTo>
                    <a:pt x="37" y="68"/>
                  </a:lnTo>
                  <a:lnTo>
                    <a:pt x="27" y="68"/>
                  </a:lnTo>
                  <a:lnTo>
                    <a:pt x="27" y="18"/>
                  </a:lnTo>
                  <a:close/>
                  <a:moveTo>
                    <a:pt x="37" y="40"/>
                  </a:moveTo>
                  <a:lnTo>
                    <a:pt x="44" y="40"/>
                  </a:lnTo>
                  <a:lnTo>
                    <a:pt x="44" y="40"/>
                  </a:lnTo>
                  <a:lnTo>
                    <a:pt x="49" y="40"/>
                  </a:lnTo>
                  <a:lnTo>
                    <a:pt x="51" y="39"/>
                  </a:lnTo>
                  <a:lnTo>
                    <a:pt x="53" y="36"/>
                  </a:lnTo>
                  <a:lnTo>
                    <a:pt x="55" y="33"/>
                  </a:lnTo>
                  <a:lnTo>
                    <a:pt x="55" y="33"/>
                  </a:lnTo>
                  <a:lnTo>
                    <a:pt x="53" y="29"/>
                  </a:lnTo>
                  <a:lnTo>
                    <a:pt x="51" y="27"/>
                  </a:lnTo>
                  <a:lnTo>
                    <a:pt x="49" y="26"/>
                  </a:lnTo>
                  <a:lnTo>
                    <a:pt x="45" y="26"/>
                  </a:lnTo>
                  <a:lnTo>
                    <a:pt x="37" y="26"/>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grpSp>
      <p:sp>
        <p:nvSpPr>
          <p:cNvPr id="34" name="Master Slide Number">
            <a:extLst>
              <a:ext uri="{FF2B5EF4-FFF2-40B4-BE49-F238E27FC236}">
                <a16:creationId xmlns:a16="http://schemas.microsoft.com/office/drawing/2014/main" id="{B054D46E-B6DC-5F49-8EDE-4B7AD93A85CF}"/>
              </a:ext>
            </a:extLst>
          </p:cNvPr>
          <p:cNvSpPr>
            <a:spLocks noGrp="1"/>
          </p:cNvSpPr>
          <p:nvPr>
            <p:ph type="sldNum" sz="quarter" idx="4"/>
          </p:nvPr>
        </p:nvSpPr>
        <p:spPr>
          <a:xfrm>
            <a:off x="11255731" y="221540"/>
            <a:ext cx="587019" cy="230832"/>
          </a:xfrm>
          <a:prstGeom prst="rect">
            <a:avLst/>
          </a:prstGeom>
        </p:spPr>
        <p:txBody>
          <a:bodyPr/>
          <a:lstStyle>
            <a:lvl1pPr algn="r">
              <a:defRPr sz="900" b="1"/>
            </a:lvl1pPr>
          </a:lstStyle>
          <a:p>
            <a:fld id="{B7E7695C-FCF1-4AA0-9B93-7941FED13DC4}" type="slidenum">
              <a:rPr lang="en-US" smtClean="0"/>
              <a:pPr/>
              <a:t>‹#›</a:t>
            </a:fld>
            <a:endParaRPr lang="en-US" dirty="0"/>
          </a:p>
        </p:txBody>
      </p:sp>
      <p:sp>
        <p:nvSpPr>
          <p:cNvPr id="3" name="Text Placeholder 2">
            <a:extLst>
              <a:ext uri="{FF2B5EF4-FFF2-40B4-BE49-F238E27FC236}">
                <a16:creationId xmlns:a16="http://schemas.microsoft.com/office/drawing/2014/main" id="{CA7FE24E-B8F5-1F45-9252-6731E9BF08CF}"/>
              </a:ext>
            </a:extLst>
          </p:cNvPr>
          <p:cNvSpPr>
            <a:spLocks noGrp="1"/>
          </p:cNvSpPr>
          <p:nvPr>
            <p:ph type="body" idx="1"/>
          </p:nvPr>
        </p:nvSpPr>
        <p:spPr>
          <a:xfrm>
            <a:off x="342900" y="1207906"/>
            <a:ext cx="11506200" cy="496124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MSIPCMContentMarking" descr="{&quot;HashCode&quot;:258068599,&quot;Placement&quot;:&quot;Header&quot;,&quot;Top&quot;:0.0,&quot;Left&quot;:0.0,&quot;SlideWidth&quot;:960,&quot;SlideHeight&quot;:540}">
            <a:extLst>
              <a:ext uri="{FF2B5EF4-FFF2-40B4-BE49-F238E27FC236}">
                <a16:creationId xmlns:a16="http://schemas.microsoft.com/office/drawing/2014/main" id="{941AF0CD-A887-49F8-A4CA-E34D3259ED8F}"/>
              </a:ext>
            </a:extLst>
          </p:cNvPr>
          <p:cNvSpPr txBox="1"/>
          <p:nvPr userDrawn="1"/>
        </p:nvSpPr>
        <p:spPr>
          <a:xfrm>
            <a:off x="0" y="0"/>
            <a:ext cx="1194628" cy="245254"/>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0000"/>
                </a:solidFill>
                <a:latin typeface="Calibri" panose="020F0502020204030204" pitchFamily="34" charset="0"/>
              </a:rPr>
              <a:t>Micron Confidential</a:t>
            </a:r>
          </a:p>
        </p:txBody>
      </p:sp>
      <p:sp>
        <p:nvSpPr>
          <p:cNvPr id="5" name="MSIPCMContentMarking" descr="{&quot;HashCode&quot;:282206168,&quot;Placement&quot;:&quot;Footer&quot;,&quot;Top&quot;:520.68866,&quot;Left&quot;:0.0,&quot;SlideWidth&quot;:960,&quot;SlideHeight&quot;:540}">
            <a:extLst>
              <a:ext uri="{FF2B5EF4-FFF2-40B4-BE49-F238E27FC236}">
                <a16:creationId xmlns:a16="http://schemas.microsoft.com/office/drawing/2014/main" id="{D589AFA2-30A3-4E65-BC2A-929C1F5647FC}"/>
              </a:ext>
            </a:extLst>
          </p:cNvPr>
          <p:cNvSpPr txBox="1"/>
          <p:nvPr userDrawn="1"/>
        </p:nvSpPr>
        <p:spPr>
          <a:xfrm>
            <a:off x="0" y="6612746"/>
            <a:ext cx="1194628" cy="245254"/>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0000"/>
                </a:solidFill>
                <a:latin typeface="Calibri" panose="020F0502020204030204" pitchFamily="34" charset="0"/>
              </a:rPr>
              <a:t>Micron Confidential</a:t>
            </a:r>
          </a:p>
        </p:txBody>
      </p:sp>
    </p:spTree>
    <p:extLst>
      <p:ext uri="{BB962C8B-B14F-4D97-AF65-F5344CB8AC3E}">
        <p14:creationId xmlns:p14="http://schemas.microsoft.com/office/powerpoint/2010/main" val="2361667460"/>
      </p:ext>
    </p:extLst>
  </p:cSld>
  <p:clrMap bg1="lt1" tx1="dk1" bg2="lt2" tx2="dk2" accent1="accent1" accent2="accent2" accent3="accent3" accent4="accent4" accent5="accent5" accent6="accent6" hlink="hlink" folHlink="folHlink"/>
  <p:sldLayoutIdLst>
    <p:sldLayoutId id="2147484171" r:id="rId1"/>
    <p:sldLayoutId id="2147484181" r:id="rId2"/>
    <p:sldLayoutId id="2147484202" r:id="rId3"/>
    <p:sldLayoutId id="2147484168" r:id="rId4"/>
    <p:sldLayoutId id="2147484182" r:id="rId5"/>
    <p:sldLayoutId id="2147484173" r:id="rId6"/>
    <p:sldLayoutId id="2147484180" r:id="rId7"/>
    <p:sldLayoutId id="2147484203" r:id="rId8"/>
    <p:sldLayoutId id="2147484183" r:id="rId9"/>
    <p:sldLayoutId id="2147484184" r:id="rId10"/>
    <p:sldLayoutId id="2147484179" r:id="rId11"/>
    <p:sldLayoutId id="2147484191" r:id="rId12"/>
    <p:sldLayoutId id="2147484174" r:id="rId13"/>
    <p:sldLayoutId id="2147484185" r:id="rId14"/>
    <p:sldLayoutId id="2147484192" r:id="rId15"/>
    <p:sldLayoutId id="2147484186" r:id="rId16"/>
    <p:sldLayoutId id="2147484187" r:id="rId17"/>
    <p:sldLayoutId id="2147484175" r:id="rId18"/>
    <p:sldLayoutId id="2147484189" r:id="rId19"/>
    <p:sldLayoutId id="2147484188" r:id="rId20"/>
    <p:sldLayoutId id="2147484190" r:id="rId21"/>
    <p:sldLayoutId id="2147484176" r:id="rId22"/>
  </p:sldLayoutIdLst>
  <p:hf hdr="0" ftr="0" dt="0"/>
  <p:txStyles>
    <p:titleStyle>
      <a:lvl1pPr algn="l" defTabSz="914400" rtl="0" eaLnBrk="1" latinLnBrk="0" hangingPunct="1">
        <a:lnSpc>
          <a:spcPct val="90000"/>
        </a:lnSpc>
        <a:spcBef>
          <a:spcPct val="0"/>
        </a:spcBef>
        <a:buNone/>
        <a:defRPr sz="3600" b="1" kern="1200" spc="-100" baseline="0">
          <a:solidFill>
            <a:srgbClr val="000000"/>
          </a:solidFill>
          <a:latin typeface="+mj-lt"/>
          <a:ea typeface="+mj-ea"/>
          <a:cs typeface="+mj-cs"/>
        </a:defRPr>
      </a:lvl1pPr>
    </p:titleStyle>
    <p:bodyStyle>
      <a:lvl1pPr marL="182880" marR="0" indent="-182880" algn="l" defTabSz="914400" rtl="0" eaLnBrk="1" fontAlgn="auto" latinLnBrk="0" hangingPunct="1">
        <a:lnSpc>
          <a:spcPct val="100000"/>
        </a:lnSpc>
        <a:spcBef>
          <a:spcPts val="0"/>
        </a:spcBef>
        <a:spcAft>
          <a:spcPts val="0"/>
        </a:spcAft>
        <a:buClrTx/>
        <a:buSzPct val="75000"/>
        <a:buFont typeface="Wingdings" pitchFamily="2" charset="2"/>
        <a:buChar char="§"/>
        <a:tabLst/>
        <a:defRPr sz="2000" b="0" kern="1200" spc="0" baseline="0">
          <a:solidFill>
            <a:schemeClr val="tx1"/>
          </a:solidFill>
          <a:latin typeface="+mn-lt"/>
          <a:ea typeface="+mn-ea"/>
          <a:cs typeface="+mn-cs"/>
        </a:defRPr>
      </a:lvl1pPr>
      <a:lvl2pPr marL="45720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800" b="0" kern="1200" spc="0" baseline="0">
          <a:solidFill>
            <a:schemeClr val="tx1"/>
          </a:solidFill>
          <a:latin typeface="+mn-lt"/>
          <a:ea typeface="+mn-ea"/>
          <a:cs typeface="+mn-cs"/>
        </a:defRPr>
      </a:lvl2pPr>
      <a:lvl3pPr marL="73152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b="0" kern="1200" spc="0">
          <a:solidFill>
            <a:schemeClr val="tx1"/>
          </a:solidFill>
          <a:latin typeface="+mn-lt"/>
          <a:ea typeface="+mn-ea"/>
          <a:cs typeface="+mn-cs"/>
        </a:defRPr>
      </a:lvl3pPr>
      <a:lvl4pPr marL="100584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400" b="0" kern="1200" spc="0">
          <a:solidFill>
            <a:schemeClr val="tx1"/>
          </a:solidFill>
          <a:latin typeface="+mn-lt"/>
          <a:ea typeface="+mn-ea"/>
          <a:cs typeface="+mn-cs"/>
        </a:defRPr>
      </a:lvl4pPr>
      <a:lvl5pPr marL="128016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200" b="0" kern="1200" spc="0">
          <a:solidFill>
            <a:schemeClr val="tx1"/>
          </a:solidFill>
          <a:latin typeface="+mn-lt"/>
          <a:ea typeface="+mn-ea"/>
          <a:cs typeface="+mn-cs"/>
        </a:defRPr>
      </a:lvl5pPr>
      <a:lvl6pPr marL="54864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kern="1200">
          <a:solidFill>
            <a:srgbClr val="000000"/>
          </a:solidFill>
          <a:latin typeface="+mn-lt"/>
          <a:ea typeface="+mn-ea"/>
          <a:cs typeface="+mn-cs"/>
        </a:defRPr>
      </a:lvl6pPr>
      <a:lvl7pPr marL="73152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600" b="0" kern="1200">
          <a:solidFill>
            <a:schemeClr val="tx1"/>
          </a:solidFill>
          <a:latin typeface="+mn-lt"/>
          <a:ea typeface="+mn-ea"/>
          <a:cs typeface="+mn-cs"/>
        </a:defRPr>
      </a:lvl7pPr>
      <a:lvl8pPr marL="91440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400" kern="1200">
          <a:solidFill>
            <a:schemeClr val="tx1"/>
          </a:solidFill>
          <a:latin typeface="+mn-lt"/>
          <a:ea typeface="+mn-ea"/>
          <a:cs typeface="+mn-cs"/>
        </a:defRPr>
      </a:lvl8pPr>
      <a:lvl9pPr marL="109728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userDrawn="1">
          <p15:clr>
            <a:srgbClr val="F26B43"/>
          </p15:clr>
        </p15:guide>
        <p15:guide id="2" pos="288">
          <p15:clr>
            <a:srgbClr val="F26B43"/>
          </p15:clr>
        </p15:guide>
        <p15:guide id="3" pos="7464" userDrawn="1">
          <p15:clr>
            <a:srgbClr val="F26B43"/>
          </p15:clr>
        </p15:guide>
        <p15:guide id="6" pos="3840">
          <p15:clr>
            <a:srgbClr val="F26B43"/>
          </p15:clr>
        </p15:guide>
        <p15:guide id="7" orient="horz" pos="4032" userDrawn="1">
          <p15:clr>
            <a:srgbClr val="F26B43"/>
          </p15:clr>
        </p15:guide>
        <p15:guide id="8" orient="horz" pos="240" userDrawn="1">
          <p15:clr>
            <a:srgbClr val="F26B43"/>
          </p15:clr>
        </p15:guide>
        <p15:guide id="9" pos="216" userDrawn="1">
          <p15:clr>
            <a:srgbClr val="F26B43"/>
          </p15:clr>
        </p15:guide>
        <p15:guide id="10" pos="7392" userDrawn="1">
          <p15:clr>
            <a:srgbClr val="F26B43"/>
          </p15:clr>
        </p15:guide>
        <p15:guide id="11" orient="horz" pos="4080" userDrawn="1">
          <p15:clr>
            <a:srgbClr val="F26B43"/>
          </p15:clr>
        </p15:guide>
        <p15:guide id="12" orient="horz" pos="398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Master Title Style"/>
          <p:cNvSpPr>
            <a:spLocks noGrp="1"/>
          </p:cNvSpPr>
          <p:nvPr>
            <p:ph type="title"/>
          </p:nvPr>
        </p:nvSpPr>
        <p:spPr>
          <a:xfrm>
            <a:off x="342900" y="461528"/>
            <a:ext cx="11506200" cy="590931"/>
          </a:xfrm>
          <a:prstGeom prst="rect">
            <a:avLst/>
          </a:prstGeom>
        </p:spPr>
        <p:txBody>
          <a:bodyPr vert="horz" lIns="91440" tIns="45720" rIns="91440" bIns="45720" rtlCol="0" anchor="t">
            <a:spAutoFit/>
          </a:bodyPr>
          <a:lstStyle/>
          <a:p>
            <a:r>
              <a:rPr lang="en-US" dirty="0"/>
              <a:t>Click to edit Master title style</a:t>
            </a:r>
          </a:p>
        </p:txBody>
      </p:sp>
      <p:sp>
        <p:nvSpPr>
          <p:cNvPr id="18" name="Master Date">
            <a:extLst>
              <a:ext uri="{FF2B5EF4-FFF2-40B4-BE49-F238E27FC236}">
                <a16:creationId xmlns:a16="http://schemas.microsoft.com/office/drawing/2014/main" id="{A76C45AB-F56A-4B1F-AD3A-DA3800E4E5A7}"/>
              </a:ext>
            </a:extLst>
          </p:cNvPr>
          <p:cNvSpPr>
            <a:spLocks noGrp="1"/>
          </p:cNvSpPr>
          <p:nvPr>
            <p:ph type="dt" sz="half" idx="2"/>
          </p:nvPr>
        </p:nvSpPr>
        <p:spPr>
          <a:xfrm>
            <a:off x="342900" y="6404030"/>
            <a:ext cx="1710155" cy="230832"/>
          </a:xfrm>
          <a:prstGeom prst="rect">
            <a:avLst/>
          </a:prstGeom>
        </p:spPr>
        <p:txBody>
          <a:bodyPr vert="horz" lIns="91440" tIns="45720" rIns="91440" bIns="45720" rtlCol="0" anchor="ctr">
            <a:spAutoFit/>
          </a:bodyPr>
          <a:lstStyle>
            <a:lvl1pPr algn="l">
              <a:defRPr sz="900" b="1" i="0">
                <a:solidFill>
                  <a:srgbClr val="000000"/>
                </a:solidFill>
                <a:latin typeface="Arial" panose="020B0604020202020204" pitchFamily="34" charset="0"/>
                <a:cs typeface="Arial" panose="020B0604020202020204" pitchFamily="34" charset="0"/>
              </a:defRPr>
            </a:lvl1pPr>
          </a:lstStyle>
          <a:p>
            <a:fld id="{B8FDEC20-994C-6747-9500-226CB0C467E7}" type="datetime4">
              <a:rPr lang="en-US" smtClean="0"/>
              <a:t>April 26, 2021</a:t>
            </a:fld>
            <a:endParaRPr lang="en-US" dirty="0"/>
          </a:p>
        </p:txBody>
      </p:sp>
      <p:sp>
        <p:nvSpPr>
          <p:cNvPr id="19" name="Master Footer">
            <a:extLst>
              <a:ext uri="{FF2B5EF4-FFF2-40B4-BE49-F238E27FC236}">
                <a16:creationId xmlns:a16="http://schemas.microsoft.com/office/drawing/2014/main" id="{38AC271B-3920-4F49-A88C-092CEEECCDBD}"/>
              </a:ext>
            </a:extLst>
          </p:cNvPr>
          <p:cNvSpPr>
            <a:spLocks noGrp="1"/>
          </p:cNvSpPr>
          <p:nvPr>
            <p:ph type="ftr" sz="quarter" idx="3"/>
          </p:nvPr>
        </p:nvSpPr>
        <p:spPr>
          <a:xfrm>
            <a:off x="3326675" y="6404030"/>
            <a:ext cx="5538650" cy="230832"/>
          </a:xfrm>
          <a:prstGeom prst="rect">
            <a:avLst/>
          </a:prstGeom>
        </p:spPr>
        <p:txBody>
          <a:bodyPr vert="horz" wrap="square" lIns="91440" tIns="45720" rIns="91440" bIns="45720" rtlCol="0" anchor="ctr">
            <a:spAutoFit/>
          </a:bodyPr>
          <a:lstStyle>
            <a:lvl1pPr algn="ctr">
              <a:defRPr sz="900">
                <a:solidFill>
                  <a:srgbClr val="000000"/>
                </a:solidFill>
                <a:latin typeface="Arial" panose="020B0604020202020204" pitchFamily="34" charset="0"/>
                <a:cs typeface="Arial" panose="020B0604020202020204" pitchFamily="34" charset="0"/>
              </a:defRPr>
            </a:lvl1pPr>
          </a:lstStyle>
          <a:p>
            <a:r>
              <a:rPr lang="en-US"/>
              <a:t>Presentation Title</a:t>
            </a:r>
            <a:endParaRPr lang="en-US" dirty="0"/>
          </a:p>
        </p:txBody>
      </p:sp>
      <p:grpSp>
        <p:nvGrpSpPr>
          <p:cNvPr id="21" name="Micron Logo">
            <a:extLst>
              <a:ext uri="{FF2B5EF4-FFF2-40B4-BE49-F238E27FC236}">
                <a16:creationId xmlns:a16="http://schemas.microsoft.com/office/drawing/2014/main" id="{481C5C9B-6CA7-403F-BE9B-FB36EA54C818}"/>
              </a:ext>
            </a:extLst>
          </p:cNvPr>
          <p:cNvGrpSpPr/>
          <p:nvPr userDrawn="1"/>
        </p:nvGrpSpPr>
        <p:grpSpPr>
          <a:xfrm>
            <a:off x="10762690" y="6377049"/>
            <a:ext cx="1021952" cy="278561"/>
            <a:chOff x="1233488" y="677863"/>
            <a:chExt cx="2882900" cy="785813"/>
          </a:xfrm>
          <a:solidFill>
            <a:srgbClr val="0090DA"/>
          </a:solidFill>
        </p:grpSpPr>
        <p:sp>
          <p:nvSpPr>
            <p:cNvPr id="22" name="Freeform 35">
              <a:extLst>
                <a:ext uri="{FF2B5EF4-FFF2-40B4-BE49-F238E27FC236}">
                  <a16:creationId xmlns:a16="http://schemas.microsoft.com/office/drawing/2014/main" id="{9D7935E0-E3F3-45CE-AE66-E6414B1B701E}"/>
                </a:ext>
              </a:extLst>
            </p:cNvPr>
            <p:cNvSpPr>
              <a:spLocks/>
            </p:cNvSpPr>
            <p:nvPr/>
          </p:nvSpPr>
          <p:spPr bwMode="auto">
            <a:xfrm>
              <a:off x="2346326" y="944563"/>
              <a:ext cx="417513" cy="354013"/>
            </a:xfrm>
            <a:custGeom>
              <a:avLst/>
              <a:gdLst>
                <a:gd name="T0" fmla="*/ 310 w 525"/>
                <a:gd name="T1" fmla="*/ 445 h 445"/>
                <a:gd name="T2" fmla="*/ 250 w 525"/>
                <a:gd name="T3" fmla="*/ 440 h 445"/>
                <a:gd name="T4" fmla="*/ 193 w 525"/>
                <a:gd name="T5" fmla="*/ 428 h 445"/>
                <a:gd name="T6" fmla="*/ 140 w 525"/>
                <a:gd name="T7" fmla="*/ 409 h 445"/>
                <a:gd name="T8" fmla="*/ 94 w 525"/>
                <a:gd name="T9" fmla="*/ 383 h 445"/>
                <a:gd name="T10" fmla="*/ 55 w 525"/>
                <a:gd name="T11" fmla="*/ 350 h 445"/>
                <a:gd name="T12" fmla="*/ 25 w 525"/>
                <a:gd name="T13" fmla="*/ 313 h 445"/>
                <a:gd name="T14" fmla="*/ 14 w 525"/>
                <a:gd name="T15" fmla="*/ 291 h 445"/>
                <a:gd name="T16" fmla="*/ 7 w 525"/>
                <a:gd name="T17" fmla="*/ 269 h 445"/>
                <a:gd name="T18" fmla="*/ 1 w 525"/>
                <a:gd name="T19" fmla="*/ 246 h 445"/>
                <a:gd name="T20" fmla="*/ 0 w 525"/>
                <a:gd name="T21" fmla="*/ 222 h 445"/>
                <a:gd name="T22" fmla="*/ 0 w 525"/>
                <a:gd name="T23" fmla="*/ 210 h 445"/>
                <a:gd name="T24" fmla="*/ 3 w 525"/>
                <a:gd name="T25" fmla="*/ 187 h 445"/>
                <a:gd name="T26" fmla="*/ 11 w 525"/>
                <a:gd name="T27" fmla="*/ 164 h 445"/>
                <a:gd name="T28" fmla="*/ 19 w 525"/>
                <a:gd name="T29" fmla="*/ 143 h 445"/>
                <a:gd name="T30" fmla="*/ 38 w 525"/>
                <a:gd name="T31" fmla="*/ 113 h 445"/>
                <a:gd name="T32" fmla="*/ 73 w 525"/>
                <a:gd name="T33" fmla="*/ 78 h 445"/>
                <a:gd name="T34" fmla="*/ 116 w 525"/>
                <a:gd name="T35" fmla="*/ 48 h 445"/>
                <a:gd name="T36" fmla="*/ 166 w 525"/>
                <a:gd name="T37" fmla="*/ 25 h 445"/>
                <a:gd name="T38" fmla="*/ 221 w 525"/>
                <a:gd name="T39" fmla="*/ 9 h 445"/>
                <a:gd name="T40" fmla="*/ 281 w 525"/>
                <a:gd name="T41" fmla="*/ 1 h 445"/>
                <a:gd name="T42" fmla="*/ 311 w 525"/>
                <a:gd name="T43" fmla="*/ 0 h 445"/>
                <a:gd name="T44" fmla="*/ 364 w 525"/>
                <a:gd name="T45" fmla="*/ 3 h 445"/>
                <a:gd name="T46" fmla="*/ 416 w 525"/>
                <a:gd name="T47" fmla="*/ 14 h 445"/>
                <a:gd name="T48" fmla="*/ 468 w 525"/>
                <a:gd name="T49" fmla="*/ 32 h 445"/>
                <a:gd name="T50" fmla="*/ 523 w 525"/>
                <a:gd name="T51" fmla="*/ 58 h 445"/>
                <a:gd name="T52" fmla="*/ 471 w 525"/>
                <a:gd name="T53" fmla="*/ 124 h 445"/>
                <a:gd name="T54" fmla="*/ 434 w 525"/>
                <a:gd name="T55" fmla="*/ 108 h 445"/>
                <a:gd name="T56" fmla="*/ 396 w 525"/>
                <a:gd name="T57" fmla="*/ 98 h 445"/>
                <a:gd name="T58" fmla="*/ 355 w 525"/>
                <a:gd name="T59" fmla="*/ 90 h 445"/>
                <a:gd name="T60" fmla="*/ 311 w 525"/>
                <a:gd name="T61" fmla="*/ 88 h 445"/>
                <a:gd name="T62" fmla="*/ 298 w 525"/>
                <a:gd name="T63" fmla="*/ 89 h 445"/>
                <a:gd name="T64" fmla="*/ 271 w 525"/>
                <a:gd name="T65" fmla="*/ 93 h 445"/>
                <a:gd name="T66" fmla="*/ 246 w 525"/>
                <a:gd name="T67" fmla="*/ 100 h 445"/>
                <a:gd name="T68" fmla="*/ 222 w 525"/>
                <a:gd name="T69" fmla="*/ 112 h 445"/>
                <a:gd name="T70" fmla="*/ 200 w 525"/>
                <a:gd name="T71" fmla="*/ 128 h 445"/>
                <a:gd name="T72" fmla="*/ 182 w 525"/>
                <a:gd name="T73" fmla="*/ 150 h 445"/>
                <a:gd name="T74" fmla="*/ 170 w 525"/>
                <a:gd name="T75" fmla="*/ 175 h 445"/>
                <a:gd name="T76" fmla="*/ 163 w 525"/>
                <a:gd name="T77" fmla="*/ 205 h 445"/>
                <a:gd name="T78" fmla="*/ 162 w 525"/>
                <a:gd name="T79" fmla="*/ 222 h 445"/>
                <a:gd name="T80" fmla="*/ 165 w 525"/>
                <a:gd name="T81" fmla="*/ 256 h 445"/>
                <a:gd name="T82" fmla="*/ 175 w 525"/>
                <a:gd name="T83" fmla="*/ 284 h 445"/>
                <a:gd name="T84" fmla="*/ 191 w 525"/>
                <a:gd name="T85" fmla="*/ 306 h 445"/>
                <a:gd name="T86" fmla="*/ 210 w 525"/>
                <a:gd name="T87" fmla="*/ 326 h 445"/>
                <a:gd name="T88" fmla="*/ 233 w 525"/>
                <a:gd name="T89" fmla="*/ 339 h 445"/>
                <a:gd name="T90" fmla="*/ 258 w 525"/>
                <a:gd name="T91" fmla="*/ 349 h 445"/>
                <a:gd name="T92" fmla="*/ 285 w 525"/>
                <a:gd name="T93" fmla="*/ 355 h 445"/>
                <a:gd name="T94" fmla="*/ 311 w 525"/>
                <a:gd name="T95" fmla="*/ 357 h 445"/>
                <a:gd name="T96" fmla="*/ 333 w 525"/>
                <a:gd name="T97" fmla="*/ 356 h 445"/>
                <a:gd name="T98" fmla="*/ 375 w 525"/>
                <a:gd name="T99" fmla="*/ 352 h 445"/>
                <a:gd name="T100" fmla="*/ 416 w 525"/>
                <a:gd name="T101" fmla="*/ 344 h 445"/>
                <a:gd name="T102" fmla="*/ 455 w 525"/>
                <a:gd name="T103" fmla="*/ 332 h 445"/>
                <a:gd name="T104" fmla="*/ 525 w 525"/>
                <a:gd name="T105" fmla="*/ 393 h 445"/>
                <a:gd name="T106" fmla="*/ 501 w 525"/>
                <a:gd name="T107" fmla="*/ 405 h 445"/>
                <a:gd name="T108" fmla="*/ 451 w 525"/>
                <a:gd name="T109" fmla="*/ 425 h 445"/>
                <a:gd name="T110" fmla="*/ 397 w 525"/>
                <a:gd name="T111" fmla="*/ 438 h 445"/>
                <a:gd name="T112" fmla="*/ 340 w 525"/>
                <a:gd name="T113" fmla="*/ 444 h 445"/>
                <a:gd name="T114" fmla="*/ 310 w 525"/>
                <a:gd name="T115"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5" h="445">
                  <a:moveTo>
                    <a:pt x="310" y="445"/>
                  </a:moveTo>
                  <a:lnTo>
                    <a:pt x="310" y="445"/>
                  </a:lnTo>
                  <a:lnTo>
                    <a:pt x="280" y="444"/>
                  </a:lnTo>
                  <a:lnTo>
                    <a:pt x="250" y="440"/>
                  </a:lnTo>
                  <a:lnTo>
                    <a:pt x="221" y="436"/>
                  </a:lnTo>
                  <a:lnTo>
                    <a:pt x="193" y="428"/>
                  </a:lnTo>
                  <a:lnTo>
                    <a:pt x="165" y="420"/>
                  </a:lnTo>
                  <a:lnTo>
                    <a:pt x="140" y="409"/>
                  </a:lnTo>
                  <a:lnTo>
                    <a:pt x="116" y="397"/>
                  </a:lnTo>
                  <a:lnTo>
                    <a:pt x="94" y="383"/>
                  </a:lnTo>
                  <a:lnTo>
                    <a:pt x="73" y="367"/>
                  </a:lnTo>
                  <a:lnTo>
                    <a:pt x="55" y="350"/>
                  </a:lnTo>
                  <a:lnTo>
                    <a:pt x="38" y="332"/>
                  </a:lnTo>
                  <a:lnTo>
                    <a:pt x="25" y="313"/>
                  </a:lnTo>
                  <a:lnTo>
                    <a:pt x="19" y="302"/>
                  </a:lnTo>
                  <a:lnTo>
                    <a:pt x="14" y="291"/>
                  </a:lnTo>
                  <a:lnTo>
                    <a:pt x="11" y="280"/>
                  </a:lnTo>
                  <a:lnTo>
                    <a:pt x="7" y="269"/>
                  </a:lnTo>
                  <a:lnTo>
                    <a:pt x="3" y="258"/>
                  </a:lnTo>
                  <a:lnTo>
                    <a:pt x="1" y="246"/>
                  </a:lnTo>
                  <a:lnTo>
                    <a:pt x="0" y="234"/>
                  </a:lnTo>
                  <a:lnTo>
                    <a:pt x="0" y="222"/>
                  </a:lnTo>
                  <a:lnTo>
                    <a:pt x="0" y="222"/>
                  </a:lnTo>
                  <a:lnTo>
                    <a:pt x="0" y="210"/>
                  </a:lnTo>
                  <a:lnTo>
                    <a:pt x="1" y="199"/>
                  </a:lnTo>
                  <a:lnTo>
                    <a:pt x="3" y="187"/>
                  </a:lnTo>
                  <a:lnTo>
                    <a:pt x="7" y="176"/>
                  </a:lnTo>
                  <a:lnTo>
                    <a:pt x="11" y="164"/>
                  </a:lnTo>
                  <a:lnTo>
                    <a:pt x="14" y="153"/>
                  </a:lnTo>
                  <a:lnTo>
                    <a:pt x="19" y="143"/>
                  </a:lnTo>
                  <a:lnTo>
                    <a:pt x="25" y="133"/>
                  </a:lnTo>
                  <a:lnTo>
                    <a:pt x="38" y="113"/>
                  </a:lnTo>
                  <a:lnTo>
                    <a:pt x="55" y="95"/>
                  </a:lnTo>
                  <a:lnTo>
                    <a:pt x="73" y="78"/>
                  </a:lnTo>
                  <a:lnTo>
                    <a:pt x="94" y="63"/>
                  </a:lnTo>
                  <a:lnTo>
                    <a:pt x="116" y="48"/>
                  </a:lnTo>
                  <a:lnTo>
                    <a:pt x="140" y="36"/>
                  </a:lnTo>
                  <a:lnTo>
                    <a:pt x="166" y="25"/>
                  </a:lnTo>
                  <a:lnTo>
                    <a:pt x="193" y="17"/>
                  </a:lnTo>
                  <a:lnTo>
                    <a:pt x="221" y="9"/>
                  </a:lnTo>
                  <a:lnTo>
                    <a:pt x="251" y="3"/>
                  </a:lnTo>
                  <a:lnTo>
                    <a:pt x="281" y="1"/>
                  </a:lnTo>
                  <a:lnTo>
                    <a:pt x="311" y="0"/>
                  </a:lnTo>
                  <a:lnTo>
                    <a:pt x="311" y="0"/>
                  </a:lnTo>
                  <a:lnTo>
                    <a:pt x="338" y="1"/>
                  </a:lnTo>
                  <a:lnTo>
                    <a:pt x="364" y="3"/>
                  </a:lnTo>
                  <a:lnTo>
                    <a:pt x="390" y="7"/>
                  </a:lnTo>
                  <a:lnTo>
                    <a:pt x="416" y="14"/>
                  </a:lnTo>
                  <a:lnTo>
                    <a:pt x="443" y="22"/>
                  </a:lnTo>
                  <a:lnTo>
                    <a:pt x="468" y="32"/>
                  </a:lnTo>
                  <a:lnTo>
                    <a:pt x="495" y="44"/>
                  </a:lnTo>
                  <a:lnTo>
                    <a:pt x="523" y="58"/>
                  </a:lnTo>
                  <a:lnTo>
                    <a:pt x="471" y="124"/>
                  </a:lnTo>
                  <a:lnTo>
                    <a:pt x="471" y="124"/>
                  </a:lnTo>
                  <a:lnTo>
                    <a:pt x="454" y="116"/>
                  </a:lnTo>
                  <a:lnTo>
                    <a:pt x="434" y="108"/>
                  </a:lnTo>
                  <a:lnTo>
                    <a:pt x="415" y="102"/>
                  </a:lnTo>
                  <a:lnTo>
                    <a:pt x="396" y="98"/>
                  </a:lnTo>
                  <a:lnTo>
                    <a:pt x="375" y="94"/>
                  </a:lnTo>
                  <a:lnTo>
                    <a:pt x="355" y="90"/>
                  </a:lnTo>
                  <a:lnTo>
                    <a:pt x="333" y="89"/>
                  </a:lnTo>
                  <a:lnTo>
                    <a:pt x="311" y="88"/>
                  </a:lnTo>
                  <a:lnTo>
                    <a:pt x="311" y="88"/>
                  </a:lnTo>
                  <a:lnTo>
                    <a:pt x="298" y="89"/>
                  </a:lnTo>
                  <a:lnTo>
                    <a:pt x="285" y="90"/>
                  </a:lnTo>
                  <a:lnTo>
                    <a:pt x="271" y="93"/>
                  </a:lnTo>
                  <a:lnTo>
                    <a:pt x="258" y="95"/>
                  </a:lnTo>
                  <a:lnTo>
                    <a:pt x="246" y="100"/>
                  </a:lnTo>
                  <a:lnTo>
                    <a:pt x="234" y="105"/>
                  </a:lnTo>
                  <a:lnTo>
                    <a:pt x="222" y="112"/>
                  </a:lnTo>
                  <a:lnTo>
                    <a:pt x="211" y="119"/>
                  </a:lnTo>
                  <a:lnTo>
                    <a:pt x="200" y="128"/>
                  </a:lnTo>
                  <a:lnTo>
                    <a:pt x="191" y="137"/>
                  </a:lnTo>
                  <a:lnTo>
                    <a:pt x="182" y="150"/>
                  </a:lnTo>
                  <a:lnTo>
                    <a:pt x="176" y="162"/>
                  </a:lnTo>
                  <a:lnTo>
                    <a:pt x="170" y="175"/>
                  </a:lnTo>
                  <a:lnTo>
                    <a:pt x="165" y="189"/>
                  </a:lnTo>
                  <a:lnTo>
                    <a:pt x="163" y="205"/>
                  </a:lnTo>
                  <a:lnTo>
                    <a:pt x="162" y="222"/>
                  </a:lnTo>
                  <a:lnTo>
                    <a:pt x="162" y="222"/>
                  </a:lnTo>
                  <a:lnTo>
                    <a:pt x="163" y="240"/>
                  </a:lnTo>
                  <a:lnTo>
                    <a:pt x="165" y="256"/>
                  </a:lnTo>
                  <a:lnTo>
                    <a:pt x="170" y="270"/>
                  </a:lnTo>
                  <a:lnTo>
                    <a:pt x="175" y="284"/>
                  </a:lnTo>
                  <a:lnTo>
                    <a:pt x="182" y="296"/>
                  </a:lnTo>
                  <a:lnTo>
                    <a:pt x="191" y="306"/>
                  </a:lnTo>
                  <a:lnTo>
                    <a:pt x="200" y="317"/>
                  </a:lnTo>
                  <a:lnTo>
                    <a:pt x="210" y="326"/>
                  </a:lnTo>
                  <a:lnTo>
                    <a:pt x="221" y="333"/>
                  </a:lnTo>
                  <a:lnTo>
                    <a:pt x="233" y="339"/>
                  </a:lnTo>
                  <a:lnTo>
                    <a:pt x="245" y="345"/>
                  </a:lnTo>
                  <a:lnTo>
                    <a:pt x="258" y="349"/>
                  </a:lnTo>
                  <a:lnTo>
                    <a:pt x="271" y="352"/>
                  </a:lnTo>
                  <a:lnTo>
                    <a:pt x="285" y="355"/>
                  </a:lnTo>
                  <a:lnTo>
                    <a:pt x="298" y="356"/>
                  </a:lnTo>
                  <a:lnTo>
                    <a:pt x="311" y="357"/>
                  </a:lnTo>
                  <a:lnTo>
                    <a:pt x="311" y="357"/>
                  </a:lnTo>
                  <a:lnTo>
                    <a:pt x="333" y="356"/>
                  </a:lnTo>
                  <a:lnTo>
                    <a:pt x="355" y="355"/>
                  </a:lnTo>
                  <a:lnTo>
                    <a:pt x="375" y="352"/>
                  </a:lnTo>
                  <a:lnTo>
                    <a:pt x="396" y="349"/>
                  </a:lnTo>
                  <a:lnTo>
                    <a:pt x="416" y="344"/>
                  </a:lnTo>
                  <a:lnTo>
                    <a:pt x="436" y="338"/>
                  </a:lnTo>
                  <a:lnTo>
                    <a:pt x="455" y="332"/>
                  </a:lnTo>
                  <a:lnTo>
                    <a:pt x="473" y="325"/>
                  </a:lnTo>
                  <a:lnTo>
                    <a:pt x="525" y="393"/>
                  </a:lnTo>
                  <a:lnTo>
                    <a:pt x="525" y="393"/>
                  </a:lnTo>
                  <a:lnTo>
                    <a:pt x="501" y="405"/>
                  </a:lnTo>
                  <a:lnTo>
                    <a:pt x="477" y="415"/>
                  </a:lnTo>
                  <a:lnTo>
                    <a:pt x="451" y="425"/>
                  </a:lnTo>
                  <a:lnTo>
                    <a:pt x="425" y="432"/>
                  </a:lnTo>
                  <a:lnTo>
                    <a:pt x="397" y="438"/>
                  </a:lnTo>
                  <a:lnTo>
                    <a:pt x="369" y="442"/>
                  </a:lnTo>
                  <a:lnTo>
                    <a:pt x="340" y="444"/>
                  </a:lnTo>
                  <a:lnTo>
                    <a:pt x="310" y="445"/>
                  </a:lnTo>
                  <a:lnTo>
                    <a:pt x="310"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3" name="Freeform 36">
              <a:extLst>
                <a:ext uri="{FF2B5EF4-FFF2-40B4-BE49-F238E27FC236}">
                  <a16:creationId xmlns:a16="http://schemas.microsoft.com/office/drawing/2014/main" id="{74C07C8D-9A10-49B0-BEF9-C7DB3B3E4533}"/>
                </a:ext>
              </a:extLst>
            </p:cNvPr>
            <p:cNvSpPr>
              <a:spLocks noEditPoints="1"/>
            </p:cNvSpPr>
            <p:nvPr/>
          </p:nvSpPr>
          <p:spPr bwMode="auto">
            <a:xfrm>
              <a:off x="3087688" y="942976"/>
              <a:ext cx="493713" cy="355600"/>
            </a:xfrm>
            <a:custGeom>
              <a:avLst/>
              <a:gdLst>
                <a:gd name="T0" fmla="*/ 459 w 622"/>
                <a:gd name="T1" fmla="*/ 241 h 447"/>
                <a:gd name="T2" fmla="*/ 447 w 622"/>
                <a:gd name="T3" fmla="*/ 285 h 447"/>
                <a:gd name="T4" fmla="*/ 421 w 622"/>
                <a:gd name="T5" fmla="*/ 318 h 447"/>
                <a:gd name="T6" fmla="*/ 389 w 622"/>
                <a:gd name="T7" fmla="*/ 341 h 447"/>
                <a:gd name="T8" fmla="*/ 350 w 622"/>
                <a:gd name="T9" fmla="*/ 354 h 447"/>
                <a:gd name="T10" fmla="*/ 310 w 622"/>
                <a:gd name="T11" fmla="*/ 358 h 447"/>
                <a:gd name="T12" fmla="*/ 285 w 622"/>
                <a:gd name="T13" fmla="*/ 357 h 447"/>
                <a:gd name="T14" fmla="*/ 245 w 622"/>
                <a:gd name="T15" fmla="*/ 346 h 447"/>
                <a:gd name="T16" fmla="*/ 210 w 622"/>
                <a:gd name="T17" fmla="*/ 326 h 447"/>
                <a:gd name="T18" fmla="*/ 182 w 622"/>
                <a:gd name="T19" fmla="*/ 297 h 447"/>
                <a:gd name="T20" fmla="*/ 165 w 622"/>
                <a:gd name="T21" fmla="*/ 258 h 447"/>
                <a:gd name="T22" fmla="*/ 162 w 622"/>
                <a:gd name="T23" fmla="*/ 224 h 447"/>
                <a:gd name="T24" fmla="*/ 169 w 622"/>
                <a:gd name="T25" fmla="*/ 175 h 447"/>
                <a:gd name="T26" fmla="*/ 191 w 622"/>
                <a:gd name="T27" fmla="*/ 139 h 447"/>
                <a:gd name="T28" fmla="*/ 221 w 622"/>
                <a:gd name="T29" fmla="*/ 113 h 447"/>
                <a:gd name="T30" fmla="*/ 258 w 622"/>
                <a:gd name="T31" fmla="*/ 97 h 447"/>
                <a:gd name="T32" fmla="*/ 298 w 622"/>
                <a:gd name="T33" fmla="*/ 90 h 447"/>
                <a:gd name="T34" fmla="*/ 323 w 622"/>
                <a:gd name="T35" fmla="*/ 90 h 447"/>
                <a:gd name="T36" fmla="*/ 363 w 622"/>
                <a:gd name="T37" fmla="*/ 97 h 447"/>
                <a:gd name="T38" fmla="*/ 400 w 622"/>
                <a:gd name="T39" fmla="*/ 113 h 447"/>
                <a:gd name="T40" fmla="*/ 431 w 622"/>
                <a:gd name="T41" fmla="*/ 139 h 447"/>
                <a:gd name="T42" fmla="*/ 451 w 622"/>
                <a:gd name="T43" fmla="*/ 175 h 447"/>
                <a:gd name="T44" fmla="*/ 460 w 622"/>
                <a:gd name="T45" fmla="*/ 224 h 447"/>
                <a:gd name="T46" fmla="*/ 310 w 622"/>
                <a:gd name="T47" fmla="*/ 447 h 447"/>
                <a:gd name="T48" fmla="*/ 401 w 622"/>
                <a:gd name="T49" fmla="*/ 437 h 447"/>
                <a:gd name="T50" fmla="*/ 482 w 622"/>
                <a:gd name="T51" fmla="*/ 411 h 447"/>
                <a:gd name="T52" fmla="*/ 548 w 622"/>
                <a:gd name="T53" fmla="*/ 369 h 447"/>
                <a:gd name="T54" fmla="*/ 596 w 622"/>
                <a:gd name="T55" fmla="*/ 313 h 447"/>
                <a:gd name="T56" fmla="*/ 612 w 622"/>
                <a:gd name="T57" fmla="*/ 282 h 447"/>
                <a:gd name="T58" fmla="*/ 620 w 622"/>
                <a:gd name="T59" fmla="*/ 248 h 447"/>
                <a:gd name="T60" fmla="*/ 622 w 622"/>
                <a:gd name="T61" fmla="*/ 224 h 447"/>
                <a:gd name="T62" fmla="*/ 618 w 622"/>
                <a:gd name="T63" fmla="*/ 189 h 447"/>
                <a:gd name="T64" fmla="*/ 607 w 622"/>
                <a:gd name="T65" fmla="*/ 155 h 447"/>
                <a:gd name="T66" fmla="*/ 583 w 622"/>
                <a:gd name="T67" fmla="*/ 115 h 447"/>
                <a:gd name="T68" fmla="*/ 529 w 622"/>
                <a:gd name="T69" fmla="*/ 63 h 447"/>
                <a:gd name="T70" fmla="*/ 456 w 622"/>
                <a:gd name="T71" fmla="*/ 27 h 447"/>
                <a:gd name="T72" fmla="*/ 372 w 622"/>
                <a:gd name="T73" fmla="*/ 5 h 447"/>
                <a:gd name="T74" fmla="*/ 310 w 622"/>
                <a:gd name="T75" fmla="*/ 0 h 447"/>
                <a:gd name="T76" fmla="*/ 221 w 622"/>
                <a:gd name="T77" fmla="*/ 10 h 447"/>
                <a:gd name="T78" fmla="*/ 140 w 622"/>
                <a:gd name="T79" fmla="*/ 38 h 447"/>
                <a:gd name="T80" fmla="*/ 72 w 622"/>
                <a:gd name="T81" fmla="*/ 79 h 447"/>
                <a:gd name="T82" fmla="*/ 25 w 622"/>
                <a:gd name="T83" fmla="*/ 134 h 447"/>
                <a:gd name="T84" fmla="*/ 10 w 622"/>
                <a:gd name="T85" fmla="*/ 166 h 447"/>
                <a:gd name="T86" fmla="*/ 1 w 622"/>
                <a:gd name="T87" fmla="*/ 200 h 447"/>
                <a:gd name="T88" fmla="*/ 0 w 622"/>
                <a:gd name="T89" fmla="*/ 224 h 447"/>
                <a:gd name="T90" fmla="*/ 4 w 622"/>
                <a:gd name="T91" fmla="*/ 259 h 447"/>
                <a:gd name="T92" fmla="*/ 14 w 622"/>
                <a:gd name="T93" fmla="*/ 293 h 447"/>
                <a:gd name="T94" fmla="*/ 39 w 622"/>
                <a:gd name="T95" fmla="*/ 332 h 447"/>
                <a:gd name="T96" fmla="*/ 93 w 622"/>
                <a:gd name="T97" fmla="*/ 384 h 447"/>
                <a:gd name="T98" fmla="*/ 165 w 622"/>
                <a:gd name="T99" fmla="*/ 421 h 447"/>
                <a:gd name="T100" fmla="*/ 250 w 622"/>
                <a:gd name="T101" fmla="*/ 442 h 447"/>
                <a:gd name="T102" fmla="*/ 310 w 622"/>
                <a:gd name="T103"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2" h="447">
                  <a:moveTo>
                    <a:pt x="460" y="224"/>
                  </a:moveTo>
                  <a:lnTo>
                    <a:pt x="460" y="224"/>
                  </a:lnTo>
                  <a:lnTo>
                    <a:pt x="459" y="241"/>
                  </a:lnTo>
                  <a:lnTo>
                    <a:pt x="456" y="258"/>
                  </a:lnTo>
                  <a:lnTo>
                    <a:pt x="451" y="272"/>
                  </a:lnTo>
                  <a:lnTo>
                    <a:pt x="447" y="285"/>
                  </a:lnTo>
                  <a:lnTo>
                    <a:pt x="439" y="297"/>
                  </a:lnTo>
                  <a:lnTo>
                    <a:pt x="431" y="308"/>
                  </a:lnTo>
                  <a:lnTo>
                    <a:pt x="421" y="318"/>
                  </a:lnTo>
                  <a:lnTo>
                    <a:pt x="412" y="326"/>
                  </a:lnTo>
                  <a:lnTo>
                    <a:pt x="400" y="335"/>
                  </a:lnTo>
                  <a:lnTo>
                    <a:pt x="389" y="341"/>
                  </a:lnTo>
                  <a:lnTo>
                    <a:pt x="375" y="346"/>
                  </a:lnTo>
                  <a:lnTo>
                    <a:pt x="363" y="351"/>
                  </a:lnTo>
                  <a:lnTo>
                    <a:pt x="350" y="354"/>
                  </a:lnTo>
                  <a:lnTo>
                    <a:pt x="337" y="357"/>
                  </a:lnTo>
                  <a:lnTo>
                    <a:pt x="323" y="358"/>
                  </a:lnTo>
                  <a:lnTo>
                    <a:pt x="310" y="358"/>
                  </a:lnTo>
                  <a:lnTo>
                    <a:pt x="310" y="358"/>
                  </a:lnTo>
                  <a:lnTo>
                    <a:pt x="298" y="358"/>
                  </a:lnTo>
                  <a:lnTo>
                    <a:pt x="285" y="357"/>
                  </a:lnTo>
                  <a:lnTo>
                    <a:pt x="272" y="354"/>
                  </a:lnTo>
                  <a:lnTo>
                    <a:pt x="258" y="351"/>
                  </a:lnTo>
                  <a:lnTo>
                    <a:pt x="245" y="346"/>
                  </a:lnTo>
                  <a:lnTo>
                    <a:pt x="233" y="341"/>
                  </a:lnTo>
                  <a:lnTo>
                    <a:pt x="221" y="335"/>
                  </a:lnTo>
                  <a:lnTo>
                    <a:pt x="210" y="326"/>
                  </a:lnTo>
                  <a:lnTo>
                    <a:pt x="200" y="318"/>
                  </a:lnTo>
                  <a:lnTo>
                    <a:pt x="191" y="308"/>
                  </a:lnTo>
                  <a:lnTo>
                    <a:pt x="182" y="297"/>
                  </a:lnTo>
                  <a:lnTo>
                    <a:pt x="175" y="285"/>
                  </a:lnTo>
                  <a:lnTo>
                    <a:pt x="169" y="272"/>
                  </a:lnTo>
                  <a:lnTo>
                    <a:pt x="165" y="258"/>
                  </a:lnTo>
                  <a:lnTo>
                    <a:pt x="163" y="241"/>
                  </a:lnTo>
                  <a:lnTo>
                    <a:pt x="162" y="224"/>
                  </a:lnTo>
                  <a:lnTo>
                    <a:pt x="162" y="224"/>
                  </a:lnTo>
                  <a:lnTo>
                    <a:pt x="163" y="207"/>
                  </a:lnTo>
                  <a:lnTo>
                    <a:pt x="165" y="191"/>
                  </a:lnTo>
                  <a:lnTo>
                    <a:pt x="169" y="175"/>
                  </a:lnTo>
                  <a:lnTo>
                    <a:pt x="175" y="162"/>
                  </a:lnTo>
                  <a:lnTo>
                    <a:pt x="182" y="150"/>
                  </a:lnTo>
                  <a:lnTo>
                    <a:pt x="191" y="139"/>
                  </a:lnTo>
                  <a:lnTo>
                    <a:pt x="200" y="130"/>
                  </a:lnTo>
                  <a:lnTo>
                    <a:pt x="210" y="121"/>
                  </a:lnTo>
                  <a:lnTo>
                    <a:pt x="221" y="113"/>
                  </a:lnTo>
                  <a:lnTo>
                    <a:pt x="233" y="107"/>
                  </a:lnTo>
                  <a:lnTo>
                    <a:pt x="245" y="102"/>
                  </a:lnTo>
                  <a:lnTo>
                    <a:pt x="258" y="97"/>
                  </a:lnTo>
                  <a:lnTo>
                    <a:pt x="272" y="93"/>
                  </a:lnTo>
                  <a:lnTo>
                    <a:pt x="285" y="91"/>
                  </a:lnTo>
                  <a:lnTo>
                    <a:pt x="298" y="90"/>
                  </a:lnTo>
                  <a:lnTo>
                    <a:pt x="310" y="90"/>
                  </a:lnTo>
                  <a:lnTo>
                    <a:pt x="310" y="90"/>
                  </a:lnTo>
                  <a:lnTo>
                    <a:pt x="323" y="90"/>
                  </a:lnTo>
                  <a:lnTo>
                    <a:pt x="337" y="91"/>
                  </a:lnTo>
                  <a:lnTo>
                    <a:pt x="350" y="93"/>
                  </a:lnTo>
                  <a:lnTo>
                    <a:pt x="363" y="97"/>
                  </a:lnTo>
                  <a:lnTo>
                    <a:pt x="375" y="102"/>
                  </a:lnTo>
                  <a:lnTo>
                    <a:pt x="389" y="107"/>
                  </a:lnTo>
                  <a:lnTo>
                    <a:pt x="400" y="113"/>
                  </a:lnTo>
                  <a:lnTo>
                    <a:pt x="412" y="121"/>
                  </a:lnTo>
                  <a:lnTo>
                    <a:pt x="421" y="130"/>
                  </a:lnTo>
                  <a:lnTo>
                    <a:pt x="431" y="139"/>
                  </a:lnTo>
                  <a:lnTo>
                    <a:pt x="439" y="150"/>
                  </a:lnTo>
                  <a:lnTo>
                    <a:pt x="447" y="162"/>
                  </a:lnTo>
                  <a:lnTo>
                    <a:pt x="451" y="175"/>
                  </a:lnTo>
                  <a:lnTo>
                    <a:pt x="456" y="191"/>
                  </a:lnTo>
                  <a:lnTo>
                    <a:pt x="459" y="207"/>
                  </a:lnTo>
                  <a:lnTo>
                    <a:pt x="460" y="224"/>
                  </a:lnTo>
                  <a:lnTo>
                    <a:pt x="460" y="224"/>
                  </a:lnTo>
                  <a:close/>
                  <a:moveTo>
                    <a:pt x="310" y="447"/>
                  </a:moveTo>
                  <a:lnTo>
                    <a:pt x="310" y="447"/>
                  </a:lnTo>
                  <a:lnTo>
                    <a:pt x="342" y="446"/>
                  </a:lnTo>
                  <a:lnTo>
                    <a:pt x="372" y="442"/>
                  </a:lnTo>
                  <a:lnTo>
                    <a:pt x="401" y="437"/>
                  </a:lnTo>
                  <a:lnTo>
                    <a:pt x="429" y="430"/>
                  </a:lnTo>
                  <a:lnTo>
                    <a:pt x="456" y="421"/>
                  </a:lnTo>
                  <a:lnTo>
                    <a:pt x="482" y="411"/>
                  </a:lnTo>
                  <a:lnTo>
                    <a:pt x="506" y="398"/>
                  </a:lnTo>
                  <a:lnTo>
                    <a:pt x="529" y="384"/>
                  </a:lnTo>
                  <a:lnTo>
                    <a:pt x="548" y="369"/>
                  </a:lnTo>
                  <a:lnTo>
                    <a:pt x="567" y="352"/>
                  </a:lnTo>
                  <a:lnTo>
                    <a:pt x="583" y="332"/>
                  </a:lnTo>
                  <a:lnTo>
                    <a:pt x="596" y="313"/>
                  </a:lnTo>
                  <a:lnTo>
                    <a:pt x="602" y="303"/>
                  </a:lnTo>
                  <a:lnTo>
                    <a:pt x="607" y="293"/>
                  </a:lnTo>
                  <a:lnTo>
                    <a:pt x="612" y="282"/>
                  </a:lnTo>
                  <a:lnTo>
                    <a:pt x="616" y="271"/>
                  </a:lnTo>
                  <a:lnTo>
                    <a:pt x="618" y="259"/>
                  </a:lnTo>
                  <a:lnTo>
                    <a:pt x="620" y="248"/>
                  </a:lnTo>
                  <a:lnTo>
                    <a:pt x="622" y="236"/>
                  </a:lnTo>
                  <a:lnTo>
                    <a:pt x="622" y="224"/>
                  </a:lnTo>
                  <a:lnTo>
                    <a:pt x="622" y="224"/>
                  </a:lnTo>
                  <a:lnTo>
                    <a:pt x="622" y="212"/>
                  </a:lnTo>
                  <a:lnTo>
                    <a:pt x="620" y="200"/>
                  </a:lnTo>
                  <a:lnTo>
                    <a:pt x="618" y="189"/>
                  </a:lnTo>
                  <a:lnTo>
                    <a:pt x="616" y="177"/>
                  </a:lnTo>
                  <a:lnTo>
                    <a:pt x="612" y="166"/>
                  </a:lnTo>
                  <a:lnTo>
                    <a:pt x="607" y="155"/>
                  </a:lnTo>
                  <a:lnTo>
                    <a:pt x="602" y="144"/>
                  </a:lnTo>
                  <a:lnTo>
                    <a:pt x="596" y="134"/>
                  </a:lnTo>
                  <a:lnTo>
                    <a:pt x="583" y="115"/>
                  </a:lnTo>
                  <a:lnTo>
                    <a:pt x="567" y="96"/>
                  </a:lnTo>
                  <a:lnTo>
                    <a:pt x="548" y="79"/>
                  </a:lnTo>
                  <a:lnTo>
                    <a:pt x="529" y="63"/>
                  </a:lnTo>
                  <a:lnTo>
                    <a:pt x="506" y="50"/>
                  </a:lnTo>
                  <a:lnTo>
                    <a:pt x="482" y="38"/>
                  </a:lnTo>
                  <a:lnTo>
                    <a:pt x="456" y="27"/>
                  </a:lnTo>
                  <a:lnTo>
                    <a:pt x="429" y="17"/>
                  </a:lnTo>
                  <a:lnTo>
                    <a:pt x="401" y="10"/>
                  </a:lnTo>
                  <a:lnTo>
                    <a:pt x="372" y="5"/>
                  </a:lnTo>
                  <a:lnTo>
                    <a:pt x="342" y="2"/>
                  </a:lnTo>
                  <a:lnTo>
                    <a:pt x="310" y="0"/>
                  </a:lnTo>
                  <a:lnTo>
                    <a:pt x="310" y="0"/>
                  </a:lnTo>
                  <a:lnTo>
                    <a:pt x="280" y="2"/>
                  </a:lnTo>
                  <a:lnTo>
                    <a:pt x="250" y="5"/>
                  </a:lnTo>
                  <a:lnTo>
                    <a:pt x="221" y="10"/>
                  </a:lnTo>
                  <a:lnTo>
                    <a:pt x="193" y="17"/>
                  </a:lnTo>
                  <a:lnTo>
                    <a:pt x="165" y="27"/>
                  </a:lnTo>
                  <a:lnTo>
                    <a:pt x="140" y="38"/>
                  </a:lnTo>
                  <a:lnTo>
                    <a:pt x="116" y="50"/>
                  </a:lnTo>
                  <a:lnTo>
                    <a:pt x="93" y="63"/>
                  </a:lnTo>
                  <a:lnTo>
                    <a:pt x="72" y="79"/>
                  </a:lnTo>
                  <a:lnTo>
                    <a:pt x="54" y="96"/>
                  </a:lnTo>
                  <a:lnTo>
                    <a:pt x="39" y="115"/>
                  </a:lnTo>
                  <a:lnTo>
                    <a:pt x="25" y="134"/>
                  </a:lnTo>
                  <a:lnTo>
                    <a:pt x="19" y="144"/>
                  </a:lnTo>
                  <a:lnTo>
                    <a:pt x="14" y="155"/>
                  </a:lnTo>
                  <a:lnTo>
                    <a:pt x="10" y="166"/>
                  </a:lnTo>
                  <a:lnTo>
                    <a:pt x="6" y="177"/>
                  </a:lnTo>
                  <a:lnTo>
                    <a:pt x="4" y="189"/>
                  </a:lnTo>
                  <a:lnTo>
                    <a:pt x="1" y="200"/>
                  </a:lnTo>
                  <a:lnTo>
                    <a:pt x="0" y="212"/>
                  </a:lnTo>
                  <a:lnTo>
                    <a:pt x="0" y="224"/>
                  </a:lnTo>
                  <a:lnTo>
                    <a:pt x="0" y="224"/>
                  </a:lnTo>
                  <a:lnTo>
                    <a:pt x="0" y="236"/>
                  </a:lnTo>
                  <a:lnTo>
                    <a:pt x="1" y="248"/>
                  </a:lnTo>
                  <a:lnTo>
                    <a:pt x="4" y="259"/>
                  </a:lnTo>
                  <a:lnTo>
                    <a:pt x="6" y="271"/>
                  </a:lnTo>
                  <a:lnTo>
                    <a:pt x="10" y="282"/>
                  </a:lnTo>
                  <a:lnTo>
                    <a:pt x="14" y="293"/>
                  </a:lnTo>
                  <a:lnTo>
                    <a:pt x="19" y="303"/>
                  </a:lnTo>
                  <a:lnTo>
                    <a:pt x="25" y="313"/>
                  </a:lnTo>
                  <a:lnTo>
                    <a:pt x="39" y="332"/>
                  </a:lnTo>
                  <a:lnTo>
                    <a:pt x="54" y="352"/>
                  </a:lnTo>
                  <a:lnTo>
                    <a:pt x="72" y="369"/>
                  </a:lnTo>
                  <a:lnTo>
                    <a:pt x="93" y="384"/>
                  </a:lnTo>
                  <a:lnTo>
                    <a:pt x="116" y="398"/>
                  </a:lnTo>
                  <a:lnTo>
                    <a:pt x="140" y="411"/>
                  </a:lnTo>
                  <a:lnTo>
                    <a:pt x="165" y="421"/>
                  </a:lnTo>
                  <a:lnTo>
                    <a:pt x="193" y="430"/>
                  </a:lnTo>
                  <a:lnTo>
                    <a:pt x="221" y="437"/>
                  </a:lnTo>
                  <a:lnTo>
                    <a:pt x="250" y="442"/>
                  </a:lnTo>
                  <a:lnTo>
                    <a:pt x="280" y="446"/>
                  </a:lnTo>
                  <a:lnTo>
                    <a:pt x="310" y="447"/>
                  </a:lnTo>
                  <a:lnTo>
                    <a:pt x="31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4" name="Freeform 37">
              <a:extLst>
                <a:ext uri="{FF2B5EF4-FFF2-40B4-BE49-F238E27FC236}">
                  <a16:creationId xmlns:a16="http://schemas.microsoft.com/office/drawing/2014/main" id="{16DC68CB-303A-4F2F-8B45-892DBBA9520A}"/>
                </a:ext>
              </a:extLst>
            </p:cNvPr>
            <p:cNvSpPr>
              <a:spLocks/>
            </p:cNvSpPr>
            <p:nvPr/>
          </p:nvSpPr>
          <p:spPr bwMode="auto">
            <a:xfrm>
              <a:off x="3633788" y="938213"/>
              <a:ext cx="360363" cy="350838"/>
            </a:xfrm>
            <a:custGeom>
              <a:avLst/>
              <a:gdLst>
                <a:gd name="T0" fmla="*/ 155 w 454"/>
                <a:gd name="T1" fmla="*/ 442 h 442"/>
                <a:gd name="T2" fmla="*/ 155 w 454"/>
                <a:gd name="T3" fmla="*/ 177 h 442"/>
                <a:gd name="T4" fmla="*/ 159 w 454"/>
                <a:gd name="T5" fmla="*/ 149 h 442"/>
                <a:gd name="T6" fmla="*/ 174 w 454"/>
                <a:gd name="T7" fmla="*/ 125 h 442"/>
                <a:gd name="T8" fmla="*/ 185 w 454"/>
                <a:gd name="T9" fmla="*/ 114 h 442"/>
                <a:gd name="T10" fmla="*/ 198 w 454"/>
                <a:gd name="T11" fmla="*/ 105 h 442"/>
                <a:gd name="T12" fmla="*/ 214 w 454"/>
                <a:gd name="T13" fmla="*/ 101 h 442"/>
                <a:gd name="T14" fmla="*/ 232 w 454"/>
                <a:gd name="T15" fmla="*/ 98 h 442"/>
                <a:gd name="T16" fmla="*/ 245 w 454"/>
                <a:gd name="T17" fmla="*/ 99 h 442"/>
                <a:gd name="T18" fmla="*/ 268 w 454"/>
                <a:gd name="T19" fmla="*/ 108 h 442"/>
                <a:gd name="T20" fmla="*/ 287 w 454"/>
                <a:gd name="T21" fmla="*/ 122 h 442"/>
                <a:gd name="T22" fmla="*/ 298 w 454"/>
                <a:gd name="T23" fmla="*/ 142 h 442"/>
                <a:gd name="T24" fmla="*/ 299 w 454"/>
                <a:gd name="T25" fmla="*/ 152 h 442"/>
                <a:gd name="T26" fmla="*/ 454 w 454"/>
                <a:gd name="T27" fmla="*/ 442 h 442"/>
                <a:gd name="T28" fmla="*/ 454 w 454"/>
                <a:gd name="T29" fmla="*/ 144 h 442"/>
                <a:gd name="T30" fmla="*/ 450 w 454"/>
                <a:gd name="T31" fmla="*/ 116 h 442"/>
                <a:gd name="T32" fmla="*/ 439 w 454"/>
                <a:gd name="T33" fmla="*/ 89 h 442"/>
                <a:gd name="T34" fmla="*/ 421 w 454"/>
                <a:gd name="T35" fmla="*/ 64 h 442"/>
                <a:gd name="T36" fmla="*/ 400 w 454"/>
                <a:gd name="T37" fmla="*/ 43 h 442"/>
                <a:gd name="T38" fmla="*/ 372 w 454"/>
                <a:gd name="T39" fmla="*/ 26 h 442"/>
                <a:gd name="T40" fmla="*/ 341 w 454"/>
                <a:gd name="T41" fmla="*/ 12 h 442"/>
                <a:gd name="T42" fmla="*/ 307 w 454"/>
                <a:gd name="T43" fmla="*/ 4 h 442"/>
                <a:gd name="T44" fmla="*/ 269 w 454"/>
                <a:gd name="T45" fmla="*/ 0 h 442"/>
                <a:gd name="T46" fmla="*/ 267 w 454"/>
                <a:gd name="T47" fmla="*/ 0 h 442"/>
                <a:gd name="T48" fmla="*/ 263 w 454"/>
                <a:gd name="T49" fmla="*/ 0 h 442"/>
                <a:gd name="T50" fmla="*/ 249 w 454"/>
                <a:gd name="T51" fmla="*/ 2 h 442"/>
                <a:gd name="T52" fmla="*/ 219 w 454"/>
                <a:gd name="T53" fmla="*/ 5 h 442"/>
                <a:gd name="T54" fmla="*/ 190 w 454"/>
                <a:gd name="T55" fmla="*/ 14 h 442"/>
                <a:gd name="T56" fmla="*/ 163 w 454"/>
                <a:gd name="T57" fmla="*/ 26 h 442"/>
                <a:gd name="T58" fmla="*/ 151 w 454"/>
                <a:gd name="T59" fmla="*/ 33 h 442"/>
                <a:gd name="T60" fmla="*/ 147 w 454"/>
                <a:gd name="T61" fmla="*/ 28 h 442"/>
                <a:gd name="T62" fmla="*/ 129 w 454"/>
                <a:gd name="T63" fmla="*/ 17 h 442"/>
                <a:gd name="T64" fmla="*/ 83 w 454"/>
                <a:gd name="T65" fmla="*/ 8 h 442"/>
                <a:gd name="T66" fmla="*/ 0 w 454"/>
                <a:gd name="T67" fmla="*/ 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42">
                  <a:moveTo>
                    <a:pt x="0" y="442"/>
                  </a:moveTo>
                  <a:lnTo>
                    <a:pt x="155" y="442"/>
                  </a:lnTo>
                  <a:lnTo>
                    <a:pt x="155" y="177"/>
                  </a:lnTo>
                  <a:lnTo>
                    <a:pt x="155" y="177"/>
                  </a:lnTo>
                  <a:lnTo>
                    <a:pt x="156" y="163"/>
                  </a:lnTo>
                  <a:lnTo>
                    <a:pt x="159" y="149"/>
                  </a:lnTo>
                  <a:lnTo>
                    <a:pt x="165" y="136"/>
                  </a:lnTo>
                  <a:lnTo>
                    <a:pt x="174" y="125"/>
                  </a:lnTo>
                  <a:lnTo>
                    <a:pt x="180" y="119"/>
                  </a:lnTo>
                  <a:lnTo>
                    <a:pt x="185" y="114"/>
                  </a:lnTo>
                  <a:lnTo>
                    <a:pt x="192" y="109"/>
                  </a:lnTo>
                  <a:lnTo>
                    <a:pt x="198" y="105"/>
                  </a:lnTo>
                  <a:lnTo>
                    <a:pt x="207" y="103"/>
                  </a:lnTo>
                  <a:lnTo>
                    <a:pt x="214" y="101"/>
                  </a:lnTo>
                  <a:lnTo>
                    <a:pt x="222" y="99"/>
                  </a:lnTo>
                  <a:lnTo>
                    <a:pt x="232" y="98"/>
                  </a:lnTo>
                  <a:lnTo>
                    <a:pt x="232" y="98"/>
                  </a:lnTo>
                  <a:lnTo>
                    <a:pt x="245" y="99"/>
                  </a:lnTo>
                  <a:lnTo>
                    <a:pt x="257" y="103"/>
                  </a:lnTo>
                  <a:lnTo>
                    <a:pt x="268" y="108"/>
                  </a:lnTo>
                  <a:lnTo>
                    <a:pt x="279" y="114"/>
                  </a:lnTo>
                  <a:lnTo>
                    <a:pt x="287" y="122"/>
                  </a:lnTo>
                  <a:lnTo>
                    <a:pt x="295" y="132"/>
                  </a:lnTo>
                  <a:lnTo>
                    <a:pt x="298" y="142"/>
                  </a:lnTo>
                  <a:lnTo>
                    <a:pt x="299" y="146"/>
                  </a:lnTo>
                  <a:lnTo>
                    <a:pt x="299" y="152"/>
                  </a:lnTo>
                  <a:lnTo>
                    <a:pt x="299" y="442"/>
                  </a:lnTo>
                  <a:lnTo>
                    <a:pt x="454" y="442"/>
                  </a:lnTo>
                  <a:lnTo>
                    <a:pt x="454" y="144"/>
                  </a:lnTo>
                  <a:lnTo>
                    <a:pt x="454" y="144"/>
                  </a:lnTo>
                  <a:lnTo>
                    <a:pt x="453" y="130"/>
                  </a:lnTo>
                  <a:lnTo>
                    <a:pt x="450" y="116"/>
                  </a:lnTo>
                  <a:lnTo>
                    <a:pt x="446" y="102"/>
                  </a:lnTo>
                  <a:lnTo>
                    <a:pt x="439" y="89"/>
                  </a:lnTo>
                  <a:lnTo>
                    <a:pt x="431" y="76"/>
                  </a:lnTo>
                  <a:lnTo>
                    <a:pt x="421" y="64"/>
                  </a:lnTo>
                  <a:lnTo>
                    <a:pt x="411" y="53"/>
                  </a:lnTo>
                  <a:lnTo>
                    <a:pt x="400" y="43"/>
                  </a:lnTo>
                  <a:lnTo>
                    <a:pt x="386" y="34"/>
                  </a:lnTo>
                  <a:lnTo>
                    <a:pt x="372" y="26"/>
                  </a:lnTo>
                  <a:lnTo>
                    <a:pt x="356" y="18"/>
                  </a:lnTo>
                  <a:lnTo>
                    <a:pt x="341" y="12"/>
                  </a:lnTo>
                  <a:lnTo>
                    <a:pt x="324" y="8"/>
                  </a:lnTo>
                  <a:lnTo>
                    <a:pt x="307" y="4"/>
                  </a:lnTo>
                  <a:lnTo>
                    <a:pt x="289" y="2"/>
                  </a:lnTo>
                  <a:lnTo>
                    <a:pt x="269" y="0"/>
                  </a:lnTo>
                  <a:lnTo>
                    <a:pt x="269" y="0"/>
                  </a:lnTo>
                  <a:lnTo>
                    <a:pt x="267" y="0"/>
                  </a:lnTo>
                  <a:lnTo>
                    <a:pt x="267" y="0"/>
                  </a:lnTo>
                  <a:lnTo>
                    <a:pt x="263" y="0"/>
                  </a:lnTo>
                  <a:lnTo>
                    <a:pt x="263" y="0"/>
                  </a:lnTo>
                  <a:lnTo>
                    <a:pt x="249" y="2"/>
                  </a:lnTo>
                  <a:lnTo>
                    <a:pt x="233" y="3"/>
                  </a:lnTo>
                  <a:lnTo>
                    <a:pt x="219" y="5"/>
                  </a:lnTo>
                  <a:lnTo>
                    <a:pt x="204" y="9"/>
                  </a:lnTo>
                  <a:lnTo>
                    <a:pt x="190" y="14"/>
                  </a:lnTo>
                  <a:lnTo>
                    <a:pt x="176" y="20"/>
                  </a:lnTo>
                  <a:lnTo>
                    <a:pt x="163" y="26"/>
                  </a:lnTo>
                  <a:lnTo>
                    <a:pt x="151" y="33"/>
                  </a:lnTo>
                  <a:lnTo>
                    <a:pt x="151" y="33"/>
                  </a:lnTo>
                  <a:lnTo>
                    <a:pt x="150" y="32"/>
                  </a:lnTo>
                  <a:lnTo>
                    <a:pt x="147" y="28"/>
                  </a:lnTo>
                  <a:lnTo>
                    <a:pt x="140" y="23"/>
                  </a:lnTo>
                  <a:lnTo>
                    <a:pt x="129" y="17"/>
                  </a:lnTo>
                  <a:lnTo>
                    <a:pt x="110" y="12"/>
                  </a:lnTo>
                  <a:lnTo>
                    <a:pt x="83" y="8"/>
                  </a:lnTo>
                  <a:lnTo>
                    <a:pt x="47" y="5"/>
                  </a:lnTo>
                  <a:lnTo>
                    <a:pt x="0" y="4"/>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5" name="Rectangle 38">
              <a:extLst>
                <a:ext uri="{FF2B5EF4-FFF2-40B4-BE49-F238E27FC236}">
                  <a16:creationId xmlns:a16="http://schemas.microsoft.com/office/drawing/2014/main" id="{14D01C02-09E8-45E4-A768-7D1CAF85806E}"/>
                </a:ext>
              </a:extLst>
            </p:cNvPr>
            <p:cNvSpPr>
              <a:spLocks noChangeArrowheads="1"/>
            </p:cNvSpPr>
            <p:nvPr/>
          </p:nvSpPr>
          <p:spPr bwMode="auto">
            <a:xfrm>
              <a:off x="2168526" y="952501"/>
              <a:ext cx="120650" cy="336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6" name="Freeform 39">
              <a:extLst>
                <a:ext uri="{FF2B5EF4-FFF2-40B4-BE49-F238E27FC236}">
                  <a16:creationId xmlns:a16="http://schemas.microsoft.com/office/drawing/2014/main" id="{B3889485-AAE4-44B4-A000-4F05BA21A4AE}"/>
                </a:ext>
              </a:extLst>
            </p:cNvPr>
            <p:cNvSpPr>
              <a:spLocks/>
            </p:cNvSpPr>
            <p:nvPr/>
          </p:nvSpPr>
          <p:spPr bwMode="auto">
            <a:xfrm>
              <a:off x="2820988" y="946151"/>
              <a:ext cx="252413" cy="342900"/>
            </a:xfrm>
            <a:custGeom>
              <a:avLst/>
              <a:gdLst>
                <a:gd name="T0" fmla="*/ 0 w 319"/>
                <a:gd name="T1" fmla="*/ 432 h 432"/>
                <a:gd name="T2" fmla="*/ 151 w 319"/>
                <a:gd name="T3" fmla="*/ 432 h 432"/>
                <a:gd name="T4" fmla="*/ 151 w 319"/>
                <a:gd name="T5" fmla="*/ 175 h 432"/>
                <a:gd name="T6" fmla="*/ 151 w 319"/>
                <a:gd name="T7" fmla="*/ 175 h 432"/>
                <a:gd name="T8" fmla="*/ 152 w 319"/>
                <a:gd name="T9" fmla="*/ 167 h 432"/>
                <a:gd name="T10" fmla="*/ 153 w 319"/>
                <a:gd name="T11" fmla="*/ 159 h 432"/>
                <a:gd name="T12" fmla="*/ 156 w 319"/>
                <a:gd name="T13" fmla="*/ 153 h 432"/>
                <a:gd name="T14" fmla="*/ 159 w 319"/>
                <a:gd name="T15" fmla="*/ 146 h 432"/>
                <a:gd name="T16" fmla="*/ 164 w 319"/>
                <a:gd name="T17" fmla="*/ 140 h 432"/>
                <a:gd name="T18" fmla="*/ 169 w 319"/>
                <a:gd name="T19" fmla="*/ 134 h 432"/>
                <a:gd name="T20" fmla="*/ 175 w 319"/>
                <a:gd name="T21" fmla="*/ 128 h 432"/>
                <a:gd name="T22" fmla="*/ 181 w 319"/>
                <a:gd name="T23" fmla="*/ 123 h 432"/>
                <a:gd name="T24" fmla="*/ 196 w 319"/>
                <a:gd name="T25" fmla="*/ 114 h 432"/>
                <a:gd name="T26" fmla="*/ 213 w 319"/>
                <a:gd name="T27" fmla="*/ 107 h 432"/>
                <a:gd name="T28" fmla="*/ 231 w 319"/>
                <a:gd name="T29" fmla="*/ 103 h 432"/>
                <a:gd name="T30" fmla="*/ 240 w 319"/>
                <a:gd name="T31" fmla="*/ 101 h 432"/>
                <a:gd name="T32" fmla="*/ 250 w 319"/>
                <a:gd name="T33" fmla="*/ 101 h 432"/>
                <a:gd name="T34" fmla="*/ 250 w 319"/>
                <a:gd name="T35" fmla="*/ 101 h 432"/>
                <a:gd name="T36" fmla="*/ 268 w 319"/>
                <a:gd name="T37" fmla="*/ 103 h 432"/>
                <a:gd name="T38" fmla="*/ 286 w 319"/>
                <a:gd name="T39" fmla="*/ 105 h 432"/>
                <a:gd name="T40" fmla="*/ 303 w 319"/>
                <a:gd name="T41" fmla="*/ 110 h 432"/>
                <a:gd name="T42" fmla="*/ 319 w 319"/>
                <a:gd name="T43" fmla="*/ 116 h 432"/>
                <a:gd name="T44" fmla="*/ 319 w 319"/>
                <a:gd name="T45" fmla="*/ 116 h 432"/>
                <a:gd name="T46" fmla="*/ 319 w 319"/>
                <a:gd name="T47" fmla="*/ 4 h 432"/>
                <a:gd name="T48" fmla="*/ 319 w 319"/>
                <a:gd name="T49" fmla="*/ 4 h 432"/>
                <a:gd name="T50" fmla="*/ 291 w 319"/>
                <a:gd name="T51" fmla="*/ 1 h 432"/>
                <a:gd name="T52" fmla="*/ 265 w 319"/>
                <a:gd name="T53" fmla="*/ 0 h 432"/>
                <a:gd name="T54" fmla="*/ 265 w 319"/>
                <a:gd name="T55" fmla="*/ 0 h 432"/>
                <a:gd name="T56" fmla="*/ 250 w 319"/>
                <a:gd name="T57" fmla="*/ 0 h 432"/>
                <a:gd name="T58" fmla="*/ 234 w 319"/>
                <a:gd name="T59" fmla="*/ 2 h 432"/>
                <a:gd name="T60" fmla="*/ 220 w 319"/>
                <a:gd name="T61" fmla="*/ 5 h 432"/>
                <a:gd name="T62" fmla="*/ 205 w 319"/>
                <a:gd name="T63" fmla="*/ 8 h 432"/>
                <a:gd name="T64" fmla="*/ 191 w 319"/>
                <a:gd name="T65" fmla="*/ 12 h 432"/>
                <a:gd name="T66" fmla="*/ 176 w 319"/>
                <a:gd name="T67" fmla="*/ 18 h 432"/>
                <a:gd name="T68" fmla="*/ 163 w 319"/>
                <a:gd name="T69" fmla="*/ 24 h 432"/>
                <a:gd name="T70" fmla="*/ 151 w 319"/>
                <a:gd name="T71" fmla="*/ 31 h 432"/>
                <a:gd name="T72" fmla="*/ 151 w 319"/>
                <a:gd name="T73" fmla="*/ 31 h 432"/>
                <a:gd name="T74" fmla="*/ 149 w 319"/>
                <a:gd name="T75" fmla="*/ 29 h 432"/>
                <a:gd name="T76" fmla="*/ 144 w 319"/>
                <a:gd name="T77" fmla="*/ 24 h 432"/>
                <a:gd name="T78" fmla="*/ 137 w 319"/>
                <a:gd name="T79" fmla="*/ 19 h 432"/>
                <a:gd name="T80" fmla="*/ 123 w 319"/>
                <a:gd name="T81" fmla="*/ 15 h 432"/>
                <a:gd name="T82" fmla="*/ 104 w 319"/>
                <a:gd name="T83" fmla="*/ 10 h 432"/>
                <a:gd name="T84" fmla="*/ 79 w 319"/>
                <a:gd name="T85" fmla="*/ 6 h 432"/>
                <a:gd name="T86" fmla="*/ 44 w 319"/>
                <a:gd name="T87" fmla="*/ 4 h 432"/>
                <a:gd name="T88" fmla="*/ 0 w 319"/>
                <a:gd name="T89" fmla="*/ 2 h 432"/>
                <a:gd name="T90" fmla="*/ 0 w 319"/>
                <a:gd name="T9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9" h="432">
                  <a:moveTo>
                    <a:pt x="0" y="432"/>
                  </a:moveTo>
                  <a:lnTo>
                    <a:pt x="151" y="432"/>
                  </a:lnTo>
                  <a:lnTo>
                    <a:pt x="151" y="175"/>
                  </a:lnTo>
                  <a:lnTo>
                    <a:pt x="151" y="175"/>
                  </a:lnTo>
                  <a:lnTo>
                    <a:pt x="152" y="167"/>
                  </a:lnTo>
                  <a:lnTo>
                    <a:pt x="153" y="159"/>
                  </a:lnTo>
                  <a:lnTo>
                    <a:pt x="156" y="153"/>
                  </a:lnTo>
                  <a:lnTo>
                    <a:pt x="159" y="146"/>
                  </a:lnTo>
                  <a:lnTo>
                    <a:pt x="164" y="140"/>
                  </a:lnTo>
                  <a:lnTo>
                    <a:pt x="169" y="134"/>
                  </a:lnTo>
                  <a:lnTo>
                    <a:pt x="175" y="128"/>
                  </a:lnTo>
                  <a:lnTo>
                    <a:pt x="181" y="123"/>
                  </a:lnTo>
                  <a:lnTo>
                    <a:pt x="196" y="114"/>
                  </a:lnTo>
                  <a:lnTo>
                    <a:pt x="213" y="107"/>
                  </a:lnTo>
                  <a:lnTo>
                    <a:pt x="231" y="103"/>
                  </a:lnTo>
                  <a:lnTo>
                    <a:pt x="240" y="101"/>
                  </a:lnTo>
                  <a:lnTo>
                    <a:pt x="250" y="101"/>
                  </a:lnTo>
                  <a:lnTo>
                    <a:pt x="250" y="101"/>
                  </a:lnTo>
                  <a:lnTo>
                    <a:pt x="268" y="103"/>
                  </a:lnTo>
                  <a:lnTo>
                    <a:pt x="286" y="105"/>
                  </a:lnTo>
                  <a:lnTo>
                    <a:pt x="303" y="110"/>
                  </a:lnTo>
                  <a:lnTo>
                    <a:pt x="319" y="116"/>
                  </a:lnTo>
                  <a:lnTo>
                    <a:pt x="319" y="116"/>
                  </a:lnTo>
                  <a:lnTo>
                    <a:pt x="319" y="4"/>
                  </a:lnTo>
                  <a:lnTo>
                    <a:pt x="319" y="4"/>
                  </a:lnTo>
                  <a:lnTo>
                    <a:pt x="291" y="1"/>
                  </a:lnTo>
                  <a:lnTo>
                    <a:pt x="265" y="0"/>
                  </a:lnTo>
                  <a:lnTo>
                    <a:pt x="265" y="0"/>
                  </a:lnTo>
                  <a:lnTo>
                    <a:pt x="250" y="0"/>
                  </a:lnTo>
                  <a:lnTo>
                    <a:pt x="234" y="2"/>
                  </a:lnTo>
                  <a:lnTo>
                    <a:pt x="220" y="5"/>
                  </a:lnTo>
                  <a:lnTo>
                    <a:pt x="205" y="8"/>
                  </a:lnTo>
                  <a:lnTo>
                    <a:pt x="191" y="12"/>
                  </a:lnTo>
                  <a:lnTo>
                    <a:pt x="176" y="18"/>
                  </a:lnTo>
                  <a:lnTo>
                    <a:pt x="163" y="24"/>
                  </a:lnTo>
                  <a:lnTo>
                    <a:pt x="151" y="31"/>
                  </a:lnTo>
                  <a:lnTo>
                    <a:pt x="151" y="31"/>
                  </a:lnTo>
                  <a:lnTo>
                    <a:pt x="149" y="29"/>
                  </a:lnTo>
                  <a:lnTo>
                    <a:pt x="144" y="24"/>
                  </a:lnTo>
                  <a:lnTo>
                    <a:pt x="137" y="19"/>
                  </a:lnTo>
                  <a:lnTo>
                    <a:pt x="123" y="15"/>
                  </a:lnTo>
                  <a:lnTo>
                    <a:pt x="104" y="10"/>
                  </a:lnTo>
                  <a:lnTo>
                    <a:pt x="79" y="6"/>
                  </a:lnTo>
                  <a:lnTo>
                    <a:pt x="44" y="4"/>
                  </a:lnTo>
                  <a:lnTo>
                    <a:pt x="0" y="2"/>
                  </a:lnTo>
                  <a:lnTo>
                    <a:pt x="0"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7" name="Freeform 40">
              <a:extLst>
                <a:ext uri="{FF2B5EF4-FFF2-40B4-BE49-F238E27FC236}">
                  <a16:creationId xmlns:a16="http://schemas.microsoft.com/office/drawing/2014/main" id="{AD8FF950-1BF2-4930-B1D8-0BBEAEDB4D61}"/>
                </a:ext>
              </a:extLst>
            </p:cNvPr>
            <p:cNvSpPr>
              <a:spLocks/>
            </p:cNvSpPr>
            <p:nvPr/>
          </p:nvSpPr>
          <p:spPr bwMode="auto">
            <a:xfrm>
              <a:off x="1701801" y="677863"/>
              <a:ext cx="522288" cy="635000"/>
            </a:xfrm>
            <a:custGeom>
              <a:avLst/>
              <a:gdLst>
                <a:gd name="T0" fmla="*/ 635 w 658"/>
                <a:gd name="T1" fmla="*/ 37 h 800"/>
                <a:gd name="T2" fmla="*/ 614 w 658"/>
                <a:gd name="T3" fmla="*/ 19 h 800"/>
                <a:gd name="T4" fmla="*/ 587 w 658"/>
                <a:gd name="T5" fmla="*/ 7 h 800"/>
                <a:gd name="T6" fmla="*/ 529 w 658"/>
                <a:gd name="T7" fmla="*/ 0 h 800"/>
                <a:gd name="T8" fmla="*/ 442 w 658"/>
                <a:gd name="T9" fmla="*/ 11 h 800"/>
                <a:gd name="T10" fmla="*/ 337 w 658"/>
                <a:gd name="T11" fmla="*/ 43 h 800"/>
                <a:gd name="T12" fmla="*/ 218 w 658"/>
                <a:gd name="T13" fmla="*/ 95 h 800"/>
                <a:gd name="T14" fmla="*/ 161 w 658"/>
                <a:gd name="T15" fmla="*/ 126 h 800"/>
                <a:gd name="T16" fmla="*/ 146 w 658"/>
                <a:gd name="T17" fmla="*/ 135 h 800"/>
                <a:gd name="T18" fmla="*/ 144 w 658"/>
                <a:gd name="T19" fmla="*/ 142 h 800"/>
                <a:gd name="T20" fmla="*/ 152 w 658"/>
                <a:gd name="T21" fmla="*/ 142 h 800"/>
                <a:gd name="T22" fmla="*/ 181 w 658"/>
                <a:gd name="T23" fmla="*/ 132 h 800"/>
                <a:gd name="T24" fmla="*/ 244 w 658"/>
                <a:gd name="T25" fmla="*/ 104 h 800"/>
                <a:gd name="T26" fmla="*/ 331 w 658"/>
                <a:gd name="T27" fmla="*/ 74 h 800"/>
                <a:gd name="T28" fmla="*/ 407 w 658"/>
                <a:gd name="T29" fmla="*/ 59 h 800"/>
                <a:gd name="T30" fmla="*/ 470 w 658"/>
                <a:gd name="T31" fmla="*/ 59 h 800"/>
                <a:gd name="T32" fmla="*/ 518 w 658"/>
                <a:gd name="T33" fmla="*/ 74 h 800"/>
                <a:gd name="T34" fmla="*/ 541 w 658"/>
                <a:gd name="T35" fmla="*/ 92 h 800"/>
                <a:gd name="T36" fmla="*/ 558 w 658"/>
                <a:gd name="T37" fmla="*/ 121 h 800"/>
                <a:gd name="T38" fmla="*/ 562 w 658"/>
                <a:gd name="T39" fmla="*/ 159 h 800"/>
                <a:gd name="T40" fmla="*/ 554 w 658"/>
                <a:gd name="T41" fmla="*/ 206 h 800"/>
                <a:gd name="T42" fmla="*/ 535 w 658"/>
                <a:gd name="T43" fmla="*/ 258 h 800"/>
                <a:gd name="T44" fmla="*/ 506 w 658"/>
                <a:gd name="T45" fmla="*/ 316 h 800"/>
                <a:gd name="T46" fmla="*/ 436 w 658"/>
                <a:gd name="T47" fmla="*/ 420 h 800"/>
                <a:gd name="T48" fmla="*/ 320 w 658"/>
                <a:gd name="T49" fmla="*/ 551 h 800"/>
                <a:gd name="T50" fmla="*/ 225 w 658"/>
                <a:gd name="T51" fmla="*/ 634 h 800"/>
                <a:gd name="T52" fmla="*/ 173 w 658"/>
                <a:gd name="T53" fmla="*/ 675 h 800"/>
                <a:gd name="T54" fmla="*/ 39 w 658"/>
                <a:gd name="T55" fmla="*/ 767 h 800"/>
                <a:gd name="T56" fmla="*/ 31 w 658"/>
                <a:gd name="T57" fmla="*/ 771 h 800"/>
                <a:gd name="T58" fmla="*/ 2 w 658"/>
                <a:gd name="T59" fmla="*/ 794 h 800"/>
                <a:gd name="T60" fmla="*/ 3 w 658"/>
                <a:gd name="T61" fmla="*/ 799 h 800"/>
                <a:gd name="T62" fmla="*/ 11 w 658"/>
                <a:gd name="T63" fmla="*/ 798 h 800"/>
                <a:gd name="T64" fmla="*/ 38 w 658"/>
                <a:gd name="T65" fmla="*/ 785 h 800"/>
                <a:gd name="T66" fmla="*/ 45 w 658"/>
                <a:gd name="T67" fmla="*/ 780 h 800"/>
                <a:gd name="T68" fmla="*/ 195 w 658"/>
                <a:gd name="T69" fmla="*/ 680 h 800"/>
                <a:gd name="T70" fmla="*/ 301 w 658"/>
                <a:gd name="T71" fmla="*/ 601 h 800"/>
                <a:gd name="T72" fmla="*/ 455 w 658"/>
                <a:gd name="T73" fmla="*/ 461 h 800"/>
                <a:gd name="T74" fmla="*/ 515 w 658"/>
                <a:gd name="T75" fmla="*/ 396 h 800"/>
                <a:gd name="T76" fmla="*/ 585 w 658"/>
                <a:gd name="T77" fmla="*/ 303 h 800"/>
                <a:gd name="T78" fmla="*/ 632 w 658"/>
                <a:gd name="T79" fmla="*/ 216 h 800"/>
                <a:gd name="T80" fmla="*/ 656 w 658"/>
                <a:gd name="T81" fmla="*/ 141 h 800"/>
                <a:gd name="T82" fmla="*/ 657 w 658"/>
                <a:gd name="T83" fmla="*/ 87 h 800"/>
                <a:gd name="T84" fmla="*/ 650 w 658"/>
                <a:gd name="T85" fmla="*/ 60 h 800"/>
                <a:gd name="T86" fmla="*/ 640 w 658"/>
                <a:gd name="T87" fmla="*/ 4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8" h="800">
                  <a:moveTo>
                    <a:pt x="640" y="45"/>
                  </a:moveTo>
                  <a:lnTo>
                    <a:pt x="640" y="45"/>
                  </a:lnTo>
                  <a:lnTo>
                    <a:pt x="635" y="37"/>
                  </a:lnTo>
                  <a:lnTo>
                    <a:pt x="628" y="30"/>
                  </a:lnTo>
                  <a:lnTo>
                    <a:pt x="621" y="24"/>
                  </a:lnTo>
                  <a:lnTo>
                    <a:pt x="614" y="19"/>
                  </a:lnTo>
                  <a:lnTo>
                    <a:pt x="605" y="14"/>
                  </a:lnTo>
                  <a:lnTo>
                    <a:pt x="597" y="11"/>
                  </a:lnTo>
                  <a:lnTo>
                    <a:pt x="587" y="7"/>
                  </a:lnTo>
                  <a:lnTo>
                    <a:pt x="576" y="5"/>
                  </a:lnTo>
                  <a:lnTo>
                    <a:pt x="553" y="1"/>
                  </a:lnTo>
                  <a:lnTo>
                    <a:pt x="529" y="0"/>
                  </a:lnTo>
                  <a:lnTo>
                    <a:pt x="503" y="1"/>
                  </a:lnTo>
                  <a:lnTo>
                    <a:pt x="474" y="5"/>
                  </a:lnTo>
                  <a:lnTo>
                    <a:pt x="442" y="11"/>
                  </a:lnTo>
                  <a:lnTo>
                    <a:pt x="408" y="19"/>
                  </a:lnTo>
                  <a:lnTo>
                    <a:pt x="373" y="30"/>
                  </a:lnTo>
                  <a:lnTo>
                    <a:pt x="337" y="43"/>
                  </a:lnTo>
                  <a:lnTo>
                    <a:pt x="299" y="59"/>
                  </a:lnTo>
                  <a:lnTo>
                    <a:pt x="260" y="76"/>
                  </a:lnTo>
                  <a:lnTo>
                    <a:pt x="218" y="95"/>
                  </a:lnTo>
                  <a:lnTo>
                    <a:pt x="175" y="117"/>
                  </a:lnTo>
                  <a:lnTo>
                    <a:pt x="175" y="117"/>
                  </a:lnTo>
                  <a:lnTo>
                    <a:pt x="161" y="126"/>
                  </a:lnTo>
                  <a:lnTo>
                    <a:pt x="150" y="133"/>
                  </a:lnTo>
                  <a:lnTo>
                    <a:pt x="150" y="133"/>
                  </a:lnTo>
                  <a:lnTo>
                    <a:pt x="146" y="135"/>
                  </a:lnTo>
                  <a:lnTo>
                    <a:pt x="144" y="138"/>
                  </a:lnTo>
                  <a:lnTo>
                    <a:pt x="144" y="140"/>
                  </a:lnTo>
                  <a:lnTo>
                    <a:pt x="144" y="142"/>
                  </a:lnTo>
                  <a:lnTo>
                    <a:pt x="145" y="144"/>
                  </a:lnTo>
                  <a:lnTo>
                    <a:pt x="148" y="144"/>
                  </a:lnTo>
                  <a:lnTo>
                    <a:pt x="152" y="142"/>
                  </a:lnTo>
                  <a:lnTo>
                    <a:pt x="152" y="142"/>
                  </a:lnTo>
                  <a:lnTo>
                    <a:pt x="167" y="138"/>
                  </a:lnTo>
                  <a:lnTo>
                    <a:pt x="181" y="132"/>
                  </a:lnTo>
                  <a:lnTo>
                    <a:pt x="181" y="132"/>
                  </a:lnTo>
                  <a:lnTo>
                    <a:pt x="214" y="116"/>
                  </a:lnTo>
                  <a:lnTo>
                    <a:pt x="244" y="104"/>
                  </a:lnTo>
                  <a:lnTo>
                    <a:pt x="274" y="92"/>
                  </a:lnTo>
                  <a:lnTo>
                    <a:pt x="303" y="82"/>
                  </a:lnTo>
                  <a:lnTo>
                    <a:pt x="331" y="74"/>
                  </a:lnTo>
                  <a:lnTo>
                    <a:pt x="358" y="68"/>
                  </a:lnTo>
                  <a:lnTo>
                    <a:pt x="383" y="63"/>
                  </a:lnTo>
                  <a:lnTo>
                    <a:pt x="407" y="59"/>
                  </a:lnTo>
                  <a:lnTo>
                    <a:pt x="429" y="58"/>
                  </a:lnTo>
                  <a:lnTo>
                    <a:pt x="451" y="58"/>
                  </a:lnTo>
                  <a:lnTo>
                    <a:pt x="470" y="59"/>
                  </a:lnTo>
                  <a:lnTo>
                    <a:pt x="488" y="62"/>
                  </a:lnTo>
                  <a:lnTo>
                    <a:pt x="504" y="66"/>
                  </a:lnTo>
                  <a:lnTo>
                    <a:pt x="518" y="74"/>
                  </a:lnTo>
                  <a:lnTo>
                    <a:pt x="530" y="82"/>
                  </a:lnTo>
                  <a:lnTo>
                    <a:pt x="541" y="92"/>
                  </a:lnTo>
                  <a:lnTo>
                    <a:pt x="541" y="92"/>
                  </a:lnTo>
                  <a:lnTo>
                    <a:pt x="548" y="100"/>
                  </a:lnTo>
                  <a:lnTo>
                    <a:pt x="554" y="110"/>
                  </a:lnTo>
                  <a:lnTo>
                    <a:pt x="558" y="121"/>
                  </a:lnTo>
                  <a:lnTo>
                    <a:pt x="560" y="133"/>
                  </a:lnTo>
                  <a:lnTo>
                    <a:pt x="562" y="146"/>
                  </a:lnTo>
                  <a:lnTo>
                    <a:pt x="562" y="159"/>
                  </a:lnTo>
                  <a:lnTo>
                    <a:pt x="560" y="174"/>
                  </a:lnTo>
                  <a:lnTo>
                    <a:pt x="558" y="190"/>
                  </a:lnTo>
                  <a:lnTo>
                    <a:pt x="554" y="206"/>
                  </a:lnTo>
                  <a:lnTo>
                    <a:pt x="548" y="223"/>
                  </a:lnTo>
                  <a:lnTo>
                    <a:pt x="542" y="240"/>
                  </a:lnTo>
                  <a:lnTo>
                    <a:pt x="535" y="258"/>
                  </a:lnTo>
                  <a:lnTo>
                    <a:pt x="527" y="278"/>
                  </a:lnTo>
                  <a:lnTo>
                    <a:pt x="517" y="297"/>
                  </a:lnTo>
                  <a:lnTo>
                    <a:pt x="506" y="316"/>
                  </a:lnTo>
                  <a:lnTo>
                    <a:pt x="494" y="337"/>
                  </a:lnTo>
                  <a:lnTo>
                    <a:pt x="468" y="378"/>
                  </a:lnTo>
                  <a:lnTo>
                    <a:pt x="436" y="420"/>
                  </a:lnTo>
                  <a:lnTo>
                    <a:pt x="401" y="464"/>
                  </a:lnTo>
                  <a:lnTo>
                    <a:pt x="362" y="507"/>
                  </a:lnTo>
                  <a:lnTo>
                    <a:pt x="320" y="551"/>
                  </a:lnTo>
                  <a:lnTo>
                    <a:pt x="274" y="593"/>
                  </a:lnTo>
                  <a:lnTo>
                    <a:pt x="250" y="613"/>
                  </a:lnTo>
                  <a:lnTo>
                    <a:pt x="225" y="634"/>
                  </a:lnTo>
                  <a:lnTo>
                    <a:pt x="200" y="654"/>
                  </a:lnTo>
                  <a:lnTo>
                    <a:pt x="173" y="675"/>
                  </a:lnTo>
                  <a:lnTo>
                    <a:pt x="173" y="675"/>
                  </a:lnTo>
                  <a:lnTo>
                    <a:pt x="107" y="723"/>
                  </a:lnTo>
                  <a:lnTo>
                    <a:pt x="70" y="747"/>
                  </a:lnTo>
                  <a:lnTo>
                    <a:pt x="39" y="767"/>
                  </a:lnTo>
                  <a:lnTo>
                    <a:pt x="39" y="767"/>
                  </a:lnTo>
                  <a:lnTo>
                    <a:pt x="31" y="771"/>
                  </a:lnTo>
                  <a:lnTo>
                    <a:pt x="31" y="771"/>
                  </a:lnTo>
                  <a:lnTo>
                    <a:pt x="5" y="790"/>
                  </a:lnTo>
                  <a:lnTo>
                    <a:pt x="5" y="790"/>
                  </a:lnTo>
                  <a:lnTo>
                    <a:pt x="2" y="794"/>
                  </a:lnTo>
                  <a:lnTo>
                    <a:pt x="0" y="797"/>
                  </a:lnTo>
                  <a:lnTo>
                    <a:pt x="2" y="798"/>
                  </a:lnTo>
                  <a:lnTo>
                    <a:pt x="3" y="799"/>
                  </a:lnTo>
                  <a:lnTo>
                    <a:pt x="4" y="800"/>
                  </a:lnTo>
                  <a:lnTo>
                    <a:pt x="8" y="800"/>
                  </a:lnTo>
                  <a:lnTo>
                    <a:pt x="11" y="798"/>
                  </a:lnTo>
                  <a:lnTo>
                    <a:pt x="11" y="798"/>
                  </a:lnTo>
                  <a:lnTo>
                    <a:pt x="24" y="792"/>
                  </a:lnTo>
                  <a:lnTo>
                    <a:pt x="38" y="785"/>
                  </a:lnTo>
                  <a:lnTo>
                    <a:pt x="38" y="785"/>
                  </a:lnTo>
                  <a:lnTo>
                    <a:pt x="45" y="780"/>
                  </a:lnTo>
                  <a:lnTo>
                    <a:pt x="45" y="780"/>
                  </a:lnTo>
                  <a:lnTo>
                    <a:pt x="80" y="758"/>
                  </a:lnTo>
                  <a:lnTo>
                    <a:pt x="120" y="732"/>
                  </a:lnTo>
                  <a:lnTo>
                    <a:pt x="195" y="680"/>
                  </a:lnTo>
                  <a:lnTo>
                    <a:pt x="195" y="680"/>
                  </a:lnTo>
                  <a:lnTo>
                    <a:pt x="249" y="641"/>
                  </a:lnTo>
                  <a:lnTo>
                    <a:pt x="301" y="601"/>
                  </a:lnTo>
                  <a:lnTo>
                    <a:pt x="301" y="770"/>
                  </a:lnTo>
                  <a:lnTo>
                    <a:pt x="455" y="770"/>
                  </a:lnTo>
                  <a:lnTo>
                    <a:pt x="455" y="461"/>
                  </a:lnTo>
                  <a:lnTo>
                    <a:pt x="455" y="461"/>
                  </a:lnTo>
                  <a:lnTo>
                    <a:pt x="486" y="429"/>
                  </a:lnTo>
                  <a:lnTo>
                    <a:pt x="515" y="396"/>
                  </a:lnTo>
                  <a:lnTo>
                    <a:pt x="540" y="365"/>
                  </a:lnTo>
                  <a:lnTo>
                    <a:pt x="563" y="333"/>
                  </a:lnTo>
                  <a:lnTo>
                    <a:pt x="585" y="303"/>
                  </a:lnTo>
                  <a:lnTo>
                    <a:pt x="603" y="273"/>
                  </a:lnTo>
                  <a:lnTo>
                    <a:pt x="618" y="244"/>
                  </a:lnTo>
                  <a:lnTo>
                    <a:pt x="632" y="216"/>
                  </a:lnTo>
                  <a:lnTo>
                    <a:pt x="643" y="190"/>
                  </a:lnTo>
                  <a:lnTo>
                    <a:pt x="651" y="164"/>
                  </a:lnTo>
                  <a:lnTo>
                    <a:pt x="656" y="141"/>
                  </a:lnTo>
                  <a:lnTo>
                    <a:pt x="658" y="118"/>
                  </a:lnTo>
                  <a:lnTo>
                    <a:pt x="658" y="98"/>
                  </a:lnTo>
                  <a:lnTo>
                    <a:pt x="657" y="87"/>
                  </a:lnTo>
                  <a:lnTo>
                    <a:pt x="656" y="78"/>
                  </a:lnTo>
                  <a:lnTo>
                    <a:pt x="652" y="69"/>
                  </a:lnTo>
                  <a:lnTo>
                    <a:pt x="650" y="60"/>
                  </a:lnTo>
                  <a:lnTo>
                    <a:pt x="645" y="52"/>
                  </a:lnTo>
                  <a:lnTo>
                    <a:pt x="640" y="45"/>
                  </a:lnTo>
                  <a:lnTo>
                    <a:pt x="64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8" name="Freeform 41">
              <a:extLst>
                <a:ext uri="{FF2B5EF4-FFF2-40B4-BE49-F238E27FC236}">
                  <a16:creationId xmlns:a16="http://schemas.microsoft.com/office/drawing/2014/main" id="{7AB2BF0D-4CC6-4852-B3C9-DBA71CDB2D7B}"/>
                </a:ext>
              </a:extLst>
            </p:cNvPr>
            <p:cNvSpPr>
              <a:spLocks/>
            </p:cNvSpPr>
            <p:nvPr/>
          </p:nvSpPr>
          <p:spPr bwMode="auto">
            <a:xfrm>
              <a:off x="1233488" y="814388"/>
              <a:ext cx="819150" cy="649288"/>
            </a:xfrm>
            <a:custGeom>
              <a:avLst/>
              <a:gdLst>
                <a:gd name="T0" fmla="*/ 442 w 1032"/>
                <a:gd name="T1" fmla="*/ 660 h 819"/>
                <a:gd name="T2" fmla="*/ 582 w 1032"/>
                <a:gd name="T3" fmla="*/ 569 h 819"/>
                <a:gd name="T4" fmla="*/ 598 w 1032"/>
                <a:gd name="T5" fmla="*/ 553 h 819"/>
                <a:gd name="T6" fmla="*/ 594 w 1032"/>
                <a:gd name="T7" fmla="*/ 549 h 819"/>
                <a:gd name="T8" fmla="*/ 560 w 1032"/>
                <a:gd name="T9" fmla="*/ 567 h 819"/>
                <a:gd name="T10" fmla="*/ 397 w 1032"/>
                <a:gd name="T11" fmla="*/ 661 h 819"/>
                <a:gd name="T12" fmla="*/ 264 w 1032"/>
                <a:gd name="T13" fmla="*/ 713 h 819"/>
                <a:gd name="T14" fmla="*/ 175 w 1032"/>
                <a:gd name="T15" fmla="*/ 722 h 819"/>
                <a:gd name="T16" fmla="*/ 138 w 1032"/>
                <a:gd name="T17" fmla="*/ 713 h 819"/>
                <a:gd name="T18" fmla="*/ 107 w 1032"/>
                <a:gd name="T19" fmla="*/ 692 h 819"/>
                <a:gd name="T20" fmla="*/ 94 w 1032"/>
                <a:gd name="T21" fmla="*/ 670 h 819"/>
                <a:gd name="T22" fmla="*/ 87 w 1032"/>
                <a:gd name="T23" fmla="*/ 639 h 819"/>
                <a:gd name="T24" fmla="*/ 106 w 1032"/>
                <a:gd name="T25" fmla="*/ 559 h 819"/>
                <a:gd name="T26" fmla="*/ 167 w 1032"/>
                <a:gd name="T27" fmla="*/ 463 h 819"/>
                <a:gd name="T28" fmla="*/ 260 w 1032"/>
                <a:gd name="T29" fmla="*/ 354 h 819"/>
                <a:gd name="T30" fmla="*/ 322 w 1032"/>
                <a:gd name="T31" fmla="*/ 668 h 819"/>
                <a:gd name="T32" fmla="*/ 442 w 1032"/>
                <a:gd name="T33" fmla="*/ 281 h 819"/>
                <a:gd name="T34" fmla="*/ 491 w 1032"/>
                <a:gd name="T35" fmla="*/ 381 h 819"/>
                <a:gd name="T36" fmla="*/ 530 w 1032"/>
                <a:gd name="T37" fmla="*/ 428 h 819"/>
                <a:gd name="T38" fmla="*/ 578 w 1032"/>
                <a:gd name="T39" fmla="*/ 460 h 819"/>
                <a:gd name="T40" fmla="*/ 635 w 1032"/>
                <a:gd name="T41" fmla="*/ 479 h 819"/>
                <a:gd name="T42" fmla="*/ 682 w 1032"/>
                <a:gd name="T43" fmla="*/ 480 h 819"/>
                <a:gd name="T44" fmla="*/ 741 w 1032"/>
                <a:gd name="T45" fmla="*/ 466 h 819"/>
                <a:gd name="T46" fmla="*/ 792 w 1032"/>
                <a:gd name="T47" fmla="*/ 437 h 819"/>
                <a:gd name="T48" fmla="*/ 833 w 1032"/>
                <a:gd name="T49" fmla="*/ 394 h 819"/>
                <a:gd name="T50" fmla="*/ 891 w 1032"/>
                <a:gd name="T51" fmla="*/ 281 h 819"/>
                <a:gd name="T52" fmla="*/ 967 w 1032"/>
                <a:gd name="T53" fmla="*/ 284 h 819"/>
                <a:gd name="T54" fmla="*/ 1029 w 1032"/>
                <a:gd name="T55" fmla="*/ 206 h 819"/>
                <a:gd name="T56" fmla="*/ 1031 w 1032"/>
                <a:gd name="T57" fmla="*/ 188 h 819"/>
                <a:gd name="T58" fmla="*/ 994 w 1032"/>
                <a:gd name="T59" fmla="*/ 139 h 819"/>
                <a:gd name="T60" fmla="*/ 939 w 1032"/>
                <a:gd name="T61" fmla="*/ 110 h 819"/>
                <a:gd name="T62" fmla="*/ 897 w 1032"/>
                <a:gd name="T63" fmla="*/ 104 h 819"/>
                <a:gd name="T64" fmla="*/ 866 w 1032"/>
                <a:gd name="T65" fmla="*/ 108 h 819"/>
                <a:gd name="T66" fmla="*/ 818 w 1032"/>
                <a:gd name="T67" fmla="*/ 127 h 819"/>
                <a:gd name="T68" fmla="*/ 764 w 1032"/>
                <a:gd name="T69" fmla="*/ 186 h 819"/>
                <a:gd name="T70" fmla="*/ 694 w 1032"/>
                <a:gd name="T71" fmla="*/ 332 h 819"/>
                <a:gd name="T72" fmla="*/ 666 w 1032"/>
                <a:gd name="T73" fmla="*/ 344 h 819"/>
                <a:gd name="T74" fmla="*/ 643 w 1032"/>
                <a:gd name="T75" fmla="*/ 336 h 819"/>
                <a:gd name="T76" fmla="*/ 569 w 1032"/>
                <a:gd name="T77" fmla="*/ 186 h 819"/>
                <a:gd name="T78" fmla="*/ 546 w 1032"/>
                <a:gd name="T79" fmla="*/ 153 h 819"/>
                <a:gd name="T80" fmla="*/ 549 w 1032"/>
                <a:gd name="T81" fmla="*/ 99 h 819"/>
                <a:gd name="T82" fmla="*/ 652 w 1032"/>
                <a:gd name="T83" fmla="*/ 28 h 819"/>
                <a:gd name="T84" fmla="*/ 682 w 1032"/>
                <a:gd name="T85" fmla="*/ 6 h 819"/>
                <a:gd name="T86" fmla="*/ 678 w 1032"/>
                <a:gd name="T87" fmla="*/ 0 h 819"/>
                <a:gd name="T88" fmla="*/ 658 w 1032"/>
                <a:gd name="T89" fmla="*/ 8 h 819"/>
                <a:gd name="T90" fmla="*/ 540 w 1032"/>
                <a:gd name="T91" fmla="*/ 80 h 819"/>
                <a:gd name="T92" fmla="*/ 489 w 1032"/>
                <a:gd name="T93" fmla="*/ 114 h 819"/>
                <a:gd name="T94" fmla="*/ 436 w 1032"/>
                <a:gd name="T95" fmla="*/ 104 h 819"/>
                <a:gd name="T96" fmla="*/ 391 w 1032"/>
                <a:gd name="T97" fmla="*/ 111 h 819"/>
                <a:gd name="T98" fmla="*/ 342 w 1032"/>
                <a:gd name="T99" fmla="*/ 138 h 819"/>
                <a:gd name="T100" fmla="*/ 305 w 1032"/>
                <a:gd name="T101" fmla="*/ 182 h 819"/>
                <a:gd name="T102" fmla="*/ 289 w 1032"/>
                <a:gd name="T103" fmla="*/ 237 h 819"/>
                <a:gd name="T104" fmla="*/ 249 w 1032"/>
                <a:gd name="T105" fmla="*/ 308 h 819"/>
                <a:gd name="T106" fmla="*/ 116 w 1032"/>
                <a:gd name="T107" fmla="*/ 451 h 819"/>
                <a:gd name="T108" fmla="*/ 31 w 1032"/>
                <a:gd name="T109" fmla="*/ 580 h 819"/>
                <a:gd name="T110" fmla="*/ 2 w 1032"/>
                <a:gd name="T111" fmla="*/ 662 h 819"/>
                <a:gd name="T112" fmla="*/ 1 w 1032"/>
                <a:gd name="T113" fmla="*/ 708 h 819"/>
                <a:gd name="T114" fmla="*/ 16 w 1032"/>
                <a:gd name="T115" fmla="*/ 745 h 819"/>
                <a:gd name="T116" fmla="*/ 46 w 1032"/>
                <a:gd name="T117" fmla="*/ 772 h 819"/>
                <a:gd name="T118" fmla="*/ 104 w 1032"/>
                <a:gd name="T119" fmla="*/ 786 h 819"/>
                <a:gd name="T120" fmla="*/ 179 w 1032"/>
                <a:gd name="T121" fmla="*/ 777 h 819"/>
                <a:gd name="T122" fmla="*/ 289 w 1032"/>
                <a:gd name="T123" fmla="*/ 739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2" h="819">
                  <a:moveTo>
                    <a:pt x="289" y="819"/>
                  </a:moveTo>
                  <a:lnTo>
                    <a:pt x="442" y="819"/>
                  </a:lnTo>
                  <a:lnTo>
                    <a:pt x="442" y="660"/>
                  </a:lnTo>
                  <a:lnTo>
                    <a:pt x="442" y="660"/>
                  </a:lnTo>
                  <a:lnTo>
                    <a:pt x="506" y="620"/>
                  </a:lnTo>
                  <a:lnTo>
                    <a:pt x="569" y="579"/>
                  </a:lnTo>
                  <a:lnTo>
                    <a:pt x="569" y="579"/>
                  </a:lnTo>
                  <a:lnTo>
                    <a:pt x="582" y="569"/>
                  </a:lnTo>
                  <a:lnTo>
                    <a:pt x="593" y="559"/>
                  </a:lnTo>
                  <a:lnTo>
                    <a:pt x="593" y="559"/>
                  </a:lnTo>
                  <a:lnTo>
                    <a:pt x="596" y="557"/>
                  </a:lnTo>
                  <a:lnTo>
                    <a:pt x="598" y="553"/>
                  </a:lnTo>
                  <a:lnTo>
                    <a:pt x="598" y="551"/>
                  </a:lnTo>
                  <a:lnTo>
                    <a:pt x="598" y="550"/>
                  </a:lnTo>
                  <a:lnTo>
                    <a:pt x="595" y="549"/>
                  </a:lnTo>
                  <a:lnTo>
                    <a:pt x="594" y="549"/>
                  </a:lnTo>
                  <a:lnTo>
                    <a:pt x="588" y="550"/>
                  </a:lnTo>
                  <a:lnTo>
                    <a:pt x="588" y="550"/>
                  </a:lnTo>
                  <a:lnTo>
                    <a:pt x="560" y="567"/>
                  </a:lnTo>
                  <a:lnTo>
                    <a:pt x="560" y="567"/>
                  </a:lnTo>
                  <a:lnTo>
                    <a:pt x="517" y="593"/>
                  </a:lnTo>
                  <a:lnTo>
                    <a:pt x="474" y="619"/>
                  </a:lnTo>
                  <a:lnTo>
                    <a:pt x="435" y="640"/>
                  </a:lnTo>
                  <a:lnTo>
                    <a:pt x="397" y="661"/>
                  </a:lnTo>
                  <a:lnTo>
                    <a:pt x="361" y="678"/>
                  </a:lnTo>
                  <a:lnTo>
                    <a:pt x="326" y="692"/>
                  </a:lnTo>
                  <a:lnTo>
                    <a:pt x="295" y="703"/>
                  </a:lnTo>
                  <a:lnTo>
                    <a:pt x="264" y="713"/>
                  </a:lnTo>
                  <a:lnTo>
                    <a:pt x="237" y="719"/>
                  </a:lnTo>
                  <a:lnTo>
                    <a:pt x="210" y="722"/>
                  </a:lnTo>
                  <a:lnTo>
                    <a:pt x="187" y="724"/>
                  </a:lnTo>
                  <a:lnTo>
                    <a:pt x="175" y="722"/>
                  </a:lnTo>
                  <a:lnTo>
                    <a:pt x="165" y="721"/>
                  </a:lnTo>
                  <a:lnTo>
                    <a:pt x="156" y="720"/>
                  </a:lnTo>
                  <a:lnTo>
                    <a:pt x="146" y="716"/>
                  </a:lnTo>
                  <a:lnTo>
                    <a:pt x="138" y="713"/>
                  </a:lnTo>
                  <a:lnTo>
                    <a:pt x="129" y="709"/>
                  </a:lnTo>
                  <a:lnTo>
                    <a:pt x="121" y="704"/>
                  </a:lnTo>
                  <a:lnTo>
                    <a:pt x="115" y="698"/>
                  </a:lnTo>
                  <a:lnTo>
                    <a:pt x="107" y="692"/>
                  </a:lnTo>
                  <a:lnTo>
                    <a:pt x="101" y="685"/>
                  </a:lnTo>
                  <a:lnTo>
                    <a:pt x="101" y="685"/>
                  </a:lnTo>
                  <a:lnTo>
                    <a:pt x="98" y="678"/>
                  </a:lnTo>
                  <a:lnTo>
                    <a:pt x="94" y="670"/>
                  </a:lnTo>
                  <a:lnTo>
                    <a:pt x="91" y="663"/>
                  </a:lnTo>
                  <a:lnTo>
                    <a:pt x="89" y="655"/>
                  </a:lnTo>
                  <a:lnTo>
                    <a:pt x="87" y="648"/>
                  </a:lnTo>
                  <a:lnTo>
                    <a:pt x="87" y="639"/>
                  </a:lnTo>
                  <a:lnTo>
                    <a:pt x="88" y="621"/>
                  </a:lnTo>
                  <a:lnTo>
                    <a:pt x="92" y="602"/>
                  </a:lnTo>
                  <a:lnTo>
                    <a:pt x="98" y="581"/>
                  </a:lnTo>
                  <a:lnTo>
                    <a:pt x="106" y="559"/>
                  </a:lnTo>
                  <a:lnTo>
                    <a:pt x="118" y="536"/>
                  </a:lnTo>
                  <a:lnTo>
                    <a:pt x="132" y="512"/>
                  </a:lnTo>
                  <a:lnTo>
                    <a:pt x="148" y="488"/>
                  </a:lnTo>
                  <a:lnTo>
                    <a:pt x="167" y="463"/>
                  </a:lnTo>
                  <a:lnTo>
                    <a:pt x="187" y="436"/>
                  </a:lnTo>
                  <a:lnTo>
                    <a:pt x="210" y="410"/>
                  </a:lnTo>
                  <a:lnTo>
                    <a:pt x="234" y="383"/>
                  </a:lnTo>
                  <a:lnTo>
                    <a:pt x="260" y="354"/>
                  </a:lnTo>
                  <a:lnTo>
                    <a:pt x="289" y="326"/>
                  </a:lnTo>
                  <a:lnTo>
                    <a:pt x="289" y="681"/>
                  </a:lnTo>
                  <a:lnTo>
                    <a:pt x="289" y="681"/>
                  </a:lnTo>
                  <a:lnTo>
                    <a:pt x="322" y="668"/>
                  </a:lnTo>
                  <a:lnTo>
                    <a:pt x="359" y="652"/>
                  </a:lnTo>
                  <a:lnTo>
                    <a:pt x="400" y="633"/>
                  </a:lnTo>
                  <a:lnTo>
                    <a:pt x="442" y="610"/>
                  </a:lnTo>
                  <a:lnTo>
                    <a:pt x="442" y="281"/>
                  </a:lnTo>
                  <a:lnTo>
                    <a:pt x="476" y="353"/>
                  </a:lnTo>
                  <a:lnTo>
                    <a:pt x="476" y="353"/>
                  </a:lnTo>
                  <a:lnTo>
                    <a:pt x="483" y="367"/>
                  </a:lnTo>
                  <a:lnTo>
                    <a:pt x="491" y="381"/>
                  </a:lnTo>
                  <a:lnTo>
                    <a:pt x="500" y="394"/>
                  </a:lnTo>
                  <a:lnTo>
                    <a:pt x="509" y="406"/>
                  </a:lnTo>
                  <a:lnTo>
                    <a:pt x="519" y="418"/>
                  </a:lnTo>
                  <a:lnTo>
                    <a:pt x="530" y="428"/>
                  </a:lnTo>
                  <a:lnTo>
                    <a:pt x="541" y="437"/>
                  </a:lnTo>
                  <a:lnTo>
                    <a:pt x="553" y="446"/>
                  </a:lnTo>
                  <a:lnTo>
                    <a:pt x="565" y="454"/>
                  </a:lnTo>
                  <a:lnTo>
                    <a:pt x="578" y="460"/>
                  </a:lnTo>
                  <a:lnTo>
                    <a:pt x="592" y="466"/>
                  </a:lnTo>
                  <a:lnTo>
                    <a:pt x="606" y="471"/>
                  </a:lnTo>
                  <a:lnTo>
                    <a:pt x="621" y="475"/>
                  </a:lnTo>
                  <a:lnTo>
                    <a:pt x="635" y="479"/>
                  </a:lnTo>
                  <a:lnTo>
                    <a:pt x="651" y="480"/>
                  </a:lnTo>
                  <a:lnTo>
                    <a:pt x="666" y="480"/>
                  </a:lnTo>
                  <a:lnTo>
                    <a:pt x="666" y="480"/>
                  </a:lnTo>
                  <a:lnTo>
                    <a:pt x="682" y="480"/>
                  </a:lnTo>
                  <a:lnTo>
                    <a:pt x="698" y="479"/>
                  </a:lnTo>
                  <a:lnTo>
                    <a:pt x="712" y="475"/>
                  </a:lnTo>
                  <a:lnTo>
                    <a:pt x="727" y="471"/>
                  </a:lnTo>
                  <a:lnTo>
                    <a:pt x="741" y="466"/>
                  </a:lnTo>
                  <a:lnTo>
                    <a:pt x="755" y="460"/>
                  </a:lnTo>
                  <a:lnTo>
                    <a:pt x="768" y="454"/>
                  </a:lnTo>
                  <a:lnTo>
                    <a:pt x="780" y="446"/>
                  </a:lnTo>
                  <a:lnTo>
                    <a:pt x="792" y="437"/>
                  </a:lnTo>
                  <a:lnTo>
                    <a:pt x="803" y="428"/>
                  </a:lnTo>
                  <a:lnTo>
                    <a:pt x="814" y="418"/>
                  </a:lnTo>
                  <a:lnTo>
                    <a:pt x="823" y="406"/>
                  </a:lnTo>
                  <a:lnTo>
                    <a:pt x="833" y="394"/>
                  </a:lnTo>
                  <a:lnTo>
                    <a:pt x="841" y="381"/>
                  </a:lnTo>
                  <a:lnTo>
                    <a:pt x="850" y="367"/>
                  </a:lnTo>
                  <a:lnTo>
                    <a:pt x="857" y="353"/>
                  </a:lnTo>
                  <a:lnTo>
                    <a:pt x="891" y="281"/>
                  </a:lnTo>
                  <a:lnTo>
                    <a:pt x="891" y="365"/>
                  </a:lnTo>
                  <a:lnTo>
                    <a:pt x="891" y="365"/>
                  </a:lnTo>
                  <a:lnTo>
                    <a:pt x="931" y="324"/>
                  </a:lnTo>
                  <a:lnTo>
                    <a:pt x="967" y="284"/>
                  </a:lnTo>
                  <a:lnTo>
                    <a:pt x="1000" y="246"/>
                  </a:lnTo>
                  <a:lnTo>
                    <a:pt x="1015" y="225"/>
                  </a:lnTo>
                  <a:lnTo>
                    <a:pt x="1029" y="206"/>
                  </a:lnTo>
                  <a:lnTo>
                    <a:pt x="1029" y="206"/>
                  </a:lnTo>
                  <a:lnTo>
                    <a:pt x="1031" y="201"/>
                  </a:lnTo>
                  <a:lnTo>
                    <a:pt x="1032" y="197"/>
                  </a:lnTo>
                  <a:lnTo>
                    <a:pt x="1032" y="192"/>
                  </a:lnTo>
                  <a:lnTo>
                    <a:pt x="1031" y="188"/>
                  </a:lnTo>
                  <a:lnTo>
                    <a:pt x="1031" y="188"/>
                  </a:lnTo>
                  <a:lnTo>
                    <a:pt x="1020" y="171"/>
                  </a:lnTo>
                  <a:lnTo>
                    <a:pt x="1008" y="154"/>
                  </a:lnTo>
                  <a:lnTo>
                    <a:pt x="994" y="139"/>
                  </a:lnTo>
                  <a:lnTo>
                    <a:pt x="977" y="127"/>
                  </a:lnTo>
                  <a:lnTo>
                    <a:pt x="959" y="118"/>
                  </a:lnTo>
                  <a:lnTo>
                    <a:pt x="950" y="114"/>
                  </a:lnTo>
                  <a:lnTo>
                    <a:pt x="939" y="110"/>
                  </a:lnTo>
                  <a:lnTo>
                    <a:pt x="930" y="108"/>
                  </a:lnTo>
                  <a:lnTo>
                    <a:pt x="919" y="105"/>
                  </a:lnTo>
                  <a:lnTo>
                    <a:pt x="908" y="104"/>
                  </a:lnTo>
                  <a:lnTo>
                    <a:pt x="897" y="104"/>
                  </a:lnTo>
                  <a:lnTo>
                    <a:pt x="897" y="104"/>
                  </a:lnTo>
                  <a:lnTo>
                    <a:pt x="886" y="104"/>
                  </a:lnTo>
                  <a:lnTo>
                    <a:pt x="876" y="105"/>
                  </a:lnTo>
                  <a:lnTo>
                    <a:pt x="866" y="108"/>
                  </a:lnTo>
                  <a:lnTo>
                    <a:pt x="856" y="110"/>
                  </a:lnTo>
                  <a:lnTo>
                    <a:pt x="845" y="114"/>
                  </a:lnTo>
                  <a:lnTo>
                    <a:pt x="837" y="118"/>
                  </a:lnTo>
                  <a:lnTo>
                    <a:pt x="818" y="127"/>
                  </a:lnTo>
                  <a:lnTo>
                    <a:pt x="802" y="139"/>
                  </a:lnTo>
                  <a:lnTo>
                    <a:pt x="787" y="154"/>
                  </a:lnTo>
                  <a:lnTo>
                    <a:pt x="775" y="169"/>
                  </a:lnTo>
                  <a:lnTo>
                    <a:pt x="764" y="186"/>
                  </a:lnTo>
                  <a:lnTo>
                    <a:pt x="700" y="324"/>
                  </a:lnTo>
                  <a:lnTo>
                    <a:pt x="700" y="324"/>
                  </a:lnTo>
                  <a:lnTo>
                    <a:pt x="697" y="329"/>
                  </a:lnTo>
                  <a:lnTo>
                    <a:pt x="694" y="332"/>
                  </a:lnTo>
                  <a:lnTo>
                    <a:pt x="691" y="336"/>
                  </a:lnTo>
                  <a:lnTo>
                    <a:pt x="686" y="340"/>
                  </a:lnTo>
                  <a:lnTo>
                    <a:pt x="677" y="343"/>
                  </a:lnTo>
                  <a:lnTo>
                    <a:pt x="666" y="344"/>
                  </a:lnTo>
                  <a:lnTo>
                    <a:pt x="666" y="344"/>
                  </a:lnTo>
                  <a:lnTo>
                    <a:pt x="657" y="343"/>
                  </a:lnTo>
                  <a:lnTo>
                    <a:pt x="647" y="340"/>
                  </a:lnTo>
                  <a:lnTo>
                    <a:pt x="643" y="336"/>
                  </a:lnTo>
                  <a:lnTo>
                    <a:pt x="639" y="332"/>
                  </a:lnTo>
                  <a:lnTo>
                    <a:pt x="636" y="329"/>
                  </a:lnTo>
                  <a:lnTo>
                    <a:pt x="634" y="324"/>
                  </a:lnTo>
                  <a:lnTo>
                    <a:pt x="569" y="186"/>
                  </a:lnTo>
                  <a:lnTo>
                    <a:pt x="569" y="186"/>
                  </a:lnTo>
                  <a:lnTo>
                    <a:pt x="564" y="178"/>
                  </a:lnTo>
                  <a:lnTo>
                    <a:pt x="558" y="169"/>
                  </a:lnTo>
                  <a:lnTo>
                    <a:pt x="546" y="153"/>
                  </a:lnTo>
                  <a:lnTo>
                    <a:pt x="530" y="139"/>
                  </a:lnTo>
                  <a:lnTo>
                    <a:pt x="514" y="127"/>
                  </a:lnTo>
                  <a:lnTo>
                    <a:pt x="514" y="127"/>
                  </a:lnTo>
                  <a:lnTo>
                    <a:pt x="549" y="99"/>
                  </a:lnTo>
                  <a:lnTo>
                    <a:pt x="583" y="74"/>
                  </a:lnTo>
                  <a:lnTo>
                    <a:pt x="618" y="50"/>
                  </a:lnTo>
                  <a:lnTo>
                    <a:pt x="652" y="28"/>
                  </a:lnTo>
                  <a:lnTo>
                    <a:pt x="652" y="28"/>
                  </a:lnTo>
                  <a:lnTo>
                    <a:pt x="666" y="19"/>
                  </a:lnTo>
                  <a:lnTo>
                    <a:pt x="678" y="10"/>
                  </a:lnTo>
                  <a:lnTo>
                    <a:pt x="678" y="10"/>
                  </a:lnTo>
                  <a:lnTo>
                    <a:pt x="682" y="6"/>
                  </a:lnTo>
                  <a:lnTo>
                    <a:pt x="682" y="4"/>
                  </a:lnTo>
                  <a:lnTo>
                    <a:pt x="682" y="2"/>
                  </a:lnTo>
                  <a:lnTo>
                    <a:pt x="681" y="0"/>
                  </a:lnTo>
                  <a:lnTo>
                    <a:pt x="678" y="0"/>
                  </a:lnTo>
                  <a:lnTo>
                    <a:pt x="675" y="0"/>
                  </a:lnTo>
                  <a:lnTo>
                    <a:pt x="671" y="2"/>
                  </a:lnTo>
                  <a:lnTo>
                    <a:pt x="671" y="2"/>
                  </a:lnTo>
                  <a:lnTo>
                    <a:pt x="658" y="8"/>
                  </a:lnTo>
                  <a:lnTo>
                    <a:pt x="643" y="16"/>
                  </a:lnTo>
                  <a:lnTo>
                    <a:pt x="643" y="16"/>
                  </a:lnTo>
                  <a:lnTo>
                    <a:pt x="575" y="58"/>
                  </a:lnTo>
                  <a:lnTo>
                    <a:pt x="540" y="80"/>
                  </a:lnTo>
                  <a:lnTo>
                    <a:pt x="506" y="103"/>
                  </a:lnTo>
                  <a:lnTo>
                    <a:pt x="506" y="103"/>
                  </a:lnTo>
                  <a:lnTo>
                    <a:pt x="489" y="114"/>
                  </a:lnTo>
                  <a:lnTo>
                    <a:pt x="489" y="114"/>
                  </a:lnTo>
                  <a:lnTo>
                    <a:pt x="477" y="110"/>
                  </a:lnTo>
                  <a:lnTo>
                    <a:pt x="464" y="107"/>
                  </a:lnTo>
                  <a:lnTo>
                    <a:pt x="450" y="105"/>
                  </a:lnTo>
                  <a:lnTo>
                    <a:pt x="436" y="104"/>
                  </a:lnTo>
                  <a:lnTo>
                    <a:pt x="436" y="104"/>
                  </a:lnTo>
                  <a:lnTo>
                    <a:pt x="420" y="105"/>
                  </a:lnTo>
                  <a:lnTo>
                    <a:pt x="406" y="108"/>
                  </a:lnTo>
                  <a:lnTo>
                    <a:pt x="391" y="111"/>
                  </a:lnTo>
                  <a:lnTo>
                    <a:pt x="378" y="116"/>
                  </a:lnTo>
                  <a:lnTo>
                    <a:pt x="366" y="122"/>
                  </a:lnTo>
                  <a:lnTo>
                    <a:pt x="353" y="130"/>
                  </a:lnTo>
                  <a:lnTo>
                    <a:pt x="342" y="138"/>
                  </a:lnTo>
                  <a:lnTo>
                    <a:pt x="331" y="148"/>
                  </a:lnTo>
                  <a:lnTo>
                    <a:pt x="321" y="159"/>
                  </a:lnTo>
                  <a:lnTo>
                    <a:pt x="313" y="169"/>
                  </a:lnTo>
                  <a:lnTo>
                    <a:pt x="305" y="182"/>
                  </a:lnTo>
                  <a:lnTo>
                    <a:pt x="299" y="195"/>
                  </a:lnTo>
                  <a:lnTo>
                    <a:pt x="295" y="208"/>
                  </a:lnTo>
                  <a:lnTo>
                    <a:pt x="291" y="223"/>
                  </a:lnTo>
                  <a:lnTo>
                    <a:pt x="289" y="237"/>
                  </a:lnTo>
                  <a:lnTo>
                    <a:pt x="289" y="252"/>
                  </a:lnTo>
                  <a:lnTo>
                    <a:pt x="289" y="272"/>
                  </a:lnTo>
                  <a:lnTo>
                    <a:pt x="289" y="272"/>
                  </a:lnTo>
                  <a:lnTo>
                    <a:pt x="249" y="308"/>
                  </a:lnTo>
                  <a:lnTo>
                    <a:pt x="211" y="344"/>
                  </a:lnTo>
                  <a:lnTo>
                    <a:pt x="176" y="381"/>
                  </a:lnTo>
                  <a:lnTo>
                    <a:pt x="145" y="416"/>
                  </a:lnTo>
                  <a:lnTo>
                    <a:pt x="116" y="451"/>
                  </a:lnTo>
                  <a:lnTo>
                    <a:pt x="91" y="485"/>
                  </a:lnTo>
                  <a:lnTo>
                    <a:pt x="68" y="517"/>
                  </a:lnTo>
                  <a:lnTo>
                    <a:pt x="47" y="550"/>
                  </a:lnTo>
                  <a:lnTo>
                    <a:pt x="31" y="580"/>
                  </a:lnTo>
                  <a:lnTo>
                    <a:pt x="18" y="609"/>
                  </a:lnTo>
                  <a:lnTo>
                    <a:pt x="8" y="637"/>
                  </a:lnTo>
                  <a:lnTo>
                    <a:pt x="5" y="650"/>
                  </a:lnTo>
                  <a:lnTo>
                    <a:pt x="2" y="662"/>
                  </a:lnTo>
                  <a:lnTo>
                    <a:pt x="0" y="674"/>
                  </a:lnTo>
                  <a:lnTo>
                    <a:pt x="0" y="686"/>
                  </a:lnTo>
                  <a:lnTo>
                    <a:pt x="0" y="697"/>
                  </a:lnTo>
                  <a:lnTo>
                    <a:pt x="1" y="708"/>
                  </a:lnTo>
                  <a:lnTo>
                    <a:pt x="4" y="718"/>
                  </a:lnTo>
                  <a:lnTo>
                    <a:pt x="6" y="727"/>
                  </a:lnTo>
                  <a:lnTo>
                    <a:pt x="11" y="737"/>
                  </a:lnTo>
                  <a:lnTo>
                    <a:pt x="16" y="745"/>
                  </a:lnTo>
                  <a:lnTo>
                    <a:pt x="16" y="745"/>
                  </a:lnTo>
                  <a:lnTo>
                    <a:pt x="24" y="756"/>
                  </a:lnTo>
                  <a:lnTo>
                    <a:pt x="35" y="765"/>
                  </a:lnTo>
                  <a:lnTo>
                    <a:pt x="46" y="772"/>
                  </a:lnTo>
                  <a:lnTo>
                    <a:pt x="59" y="778"/>
                  </a:lnTo>
                  <a:lnTo>
                    <a:pt x="72" y="783"/>
                  </a:lnTo>
                  <a:lnTo>
                    <a:pt x="88" y="785"/>
                  </a:lnTo>
                  <a:lnTo>
                    <a:pt x="104" y="786"/>
                  </a:lnTo>
                  <a:lnTo>
                    <a:pt x="122" y="786"/>
                  </a:lnTo>
                  <a:lnTo>
                    <a:pt x="140" y="784"/>
                  </a:lnTo>
                  <a:lnTo>
                    <a:pt x="158" y="782"/>
                  </a:lnTo>
                  <a:lnTo>
                    <a:pt x="179" y="777"/>
                  </a:lnTo>
                  <a:lnTo>
                    <a:pt x="199" y="772"/>
                  </a:lnTo>
                  <a:lnTo>
                    <a:pt x="220" y="765"/>
                  </a:lnTo>
                  <a:lnTo>
                    <a:pt x="243" y="757"/>
                  </a:lnTo>
                  <a:lnTo>
                    <a:pt x="289" y="739"/>
                  </a:lnTo>
                  <a:lnTo>
                    <a:pt x="289" y="8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29" name="Freeform 42">
              <a:extLst>
                <a:ext uri="{FF2B5EF4-FFF2-40B4-BE49-F238E27FC236}">
                  <a16:creationId xmlns:a16="http://schemas.microsoft.com/office/drawing/2014/main" id="{56C7A310-29E8-4B60-8472-5698069530B2}"/>
                </a:ext>
              </a:extLst>
            </p:cNvPr>
            <p:cNvSpPr>
              <a:spLocks noEditPoints="1"/>
            </p:cNvSpPr>
            <p:nvPr/>
          </p:nvSpPr>
          <p:spPr bwMode="auto">
            <a:xfrm>
              <a:off x="4046538" y="938213"/>
              <a:ext cx="69850" cy="68263"/>
            </a:xfrm>
            <a:custGeom>
              <a:avLst/>
              <a:gdLst>
                <a:gd name="T0" fmla="*/ 0 w 87"/>
                <a:gd name="T1" fmla="*/ 44 h 87"/>
                <a:gd name="T2" fmla="*/ 4 w 87"/>
                <a:gd name="T3" fmla="*/ 27 h 87"/>
                <a:gd name="T4" fmla="*/ 14 w 87"/>
                <a:gd name="T5" fmla="*/ 12 h 87"/>
                <a:gd name="T6" fmla="*/ 27 w 87"/>
                <a:gd name="T7" fmla="*/ 4 h 87"/>
                <a:gd name="T8" fmla="*/ 44 w 87"/>
                <a:gd name="T9" fmla="*/ 0 h 87"/>
                <a:gd name="T10" fmla="*/ 52 w 87"/>
                <a:gd name="T11" fmla="*/ 0 h 87"/>
                <a:gd name="T12" fmla="*/ 68 w 87"/>
                <a:gd name="T13" fmla="*/ 7 h 87"/>
                <a:gd name="T14" fmla="*/ 80 w 87"/>
                <a:gd name="T15" fmla="*/ 19 h 87"/>
                <a:gd name="T16" fmla="*/ 86 w 87"/>
                <a:gd name="T17" fmla="*/ 35 h 87"/>
                <a:gd name="T18" fmla="*/ 87 w 87"/>
                <a:gd name="T19" fmla="*/ 44 h 87"/>
                <a:gd name="T20" fmla="*/ 84 w 87"/>
                <a:gd name="T21" fmla="*/ 61 h 87"/>
                <a:gd name="T22" fmla="*/ 75 w 87"/>
                <a:gd name="T23" fmla="*/ 74 h 87"/>
                <a:gd name="T24" fmla="*/ 61 w 87"/>
                <a:gd name="T25" fmla="*/ 83 h 87"/>
                <a:gd name="T26" fmla="*/ 44 w 87"/>
                <a:gd name="T27" fmla="*/ 87 h 87"/>
                <a:gd name="T28" fmla="*/ 35 w 87"/>
                <a:gd name="T29" fmla="*/ 86 h 87"/>
                <a:gd name="T30" fmla="*/ 20 w 87"/>
                <a:gd name="T31" fmla="*/ 80 h 87"/>
                <a:gd name="T32" fmla="*/ 8 w 87"/>
                <a:gd name="T33" fmla="*/ 68 h 87"/>
                <a:gd name="T34" fmla="*/ 2 w 87"/>
                <a:gd name="T35" fmla="*/ 52 h 87"/>
                <a:gd name="T36" fmla="*/ 0 w 87"/>
                <a:gd name="T37" fmla="*/ 44 h 87"/>
                <a:gd name="T38" fmla="*/ 76 w 87"/>
                <a:gd name="T39" fmla="*/ 44 h 87"/>
                <a:gd name="T40" fmla="*/ 74 w 87"/>
                <a:gd name="T41" fmla="*/ 29 h 87"/>
                <a:gd name="T42" fmla="*/ 67 w 87"/>
                <a:gd name="T43" fmla="*/ 18 h 87"/>
                <a:gd name="T44" fmla="*/ 57 w 87"/>
                <a:gd name="T45" fmla="*/ 11 h 87"/>
                <a:gd name="T46" fmla="*/ 44 w 87"/>
                <a:gd name="T47" fmla="*/ 9 h 87"/>
                <a:gd name="T48" fmla="*/ 38 w 87"/>
                <a:gd name="T49" fmla="*/ 9 h 87"/>
                <a:gd name="T50" fmla="*/ 26 w 87"/>
                <a:gd name="T51" fmla="*/ 13 h 87"/>
                <a:gd name="T52" fmla="*/ 16 w 87"/>
                <a:gd name="T53" fmla="*/ 23 h 87"/>
                <a:gd name="T54" fmla="*/ 11 w 87"/>
                <a:gd name="T55" fmla="*/ 36 h 87"/>
                <a:gd name="T56" fmla="*/ 11 w 87"/>
                <a:gd name="T57" fmla="*/ 44 h 87"/>
                <a:gd name="T58" fmla="*/ 14 w 87"/>
                <a:gd name="T59" fmla="*/ 57 h 87"/>
                <a:gd name="T60" fmla="*/ 21 w 87"/>
                <a:gd name="T61" fmla="*/ 69 h 87"/>
                <a:gd name="T62" fmla="*/ 31 w 87"/>
                <a:gd name="T63" fmla="*/ 76 h 87"/>
                <a:gd name="T64" fmla="*/ 44 w 87"/>
                <a:gd name="T65" fmla="*/ 79 h 87"/>
                <a:gd name="T66" fmla="*/ 51 w 87"/>
                <a:gd name="T67" fmla="*/ 77 h 87"/>
                <a:gd name="T68" fmla="*/ 62 w 87"/>
                <a:gd name="T69" fmla="*/ 73 h 87"/>
                <a:gd name="T70" fmla="*/ 72 w 87"/>
                <a:gd name="T71" fmla="*/ 63 h 87"/>
                <a:gd name="T72" fmla="*/ 76 w 87"/>
                <a:gd name="T73" fmla="*/ 51 h 87"/>
                <a:gd name="T74" fmla="*/ 76 w 87"/>
                <a:gd name="T75" fmla="*/ 44 h 87"/>
                <a:gd name="T76" fmla="*/ 45 w 87"/>
                <a:gd name="T77" fmla="*/ 18 h 87"/>
                <a:gd name="T78" fmla="*/ 53 w 87"/>
                <a:gd name="T79" fmla="*/ 19 h 87"/>
                <a:gd name="T80" fmla="*/ 61 w 87"/>
                <a:gd name="T81" fmla="*/ 24 h 87"/>
                <a:gd name="T82" fmla="*/ 63 w 87"/>
                <a:gd name="T83" fmla="*/ 33 h 87"/>
                <a:gd name="T84" fmla="*/ 63 w 87"/>
                <a:gd name="T85" fmla="*/ 39 h 87"/>
                <a:gd name="T86" fmla="*/ 56 w 87"/>
                <a:gd name="T87" fmla="*/ 45 h 87"/>
                <a:gd name="T88" fmla="*/ 64 w 87"/>
                <a:gd name="T89" fmla="*/ 68 h 87"/>
                <a:gd name="T90" fmla="*/ 41 w 87"/>
                <a:gd name="T91" fmla="*/ 47 h 87"/>
                <a:gd name="T92" fmla="*/ 37 w 87"/>
                <a:gd name="T93" fmla="*/ 68 h 87"/>
                <a:gd name="T94" fmla="*/ 27 w 87"/>
                <a:gd name="T95" fmla="*/ 18 h 87"/>
                <a:gd name="T96" fmla="*/ 44 w 87"/>
                <a:gd name="T97" fmla="*/ 40 h 87"/>
                <a:gd name="T98" fmla="*/ 49 w 87"/>
                <a:gd name="T99" fmla="*/ 40 h 87"/>
                <a:gd name="T100" fmla="*/ 53 w 87"/>
                <a:gd name="T101" fmla="*/ 36 h 87"/>
                <a:gd name="T102" fmla="*/ 55 w 87"/>
                <a:gd name="T103" fmla="*/ 33 h 87"/>
                <a:gd name="T104" fmla="*/ 51 w 87"/>
                <a:gd name="T105" fmla="*/ 27 h 87"/>
                <a:gd name="T106" fmla="*/ 45 w 87"/>
                <a:gd name="T107" fmla="*/ 26 h 87"/>
                <a:gd name="T108" fmla="*/ 37 w 87"/>
                <a:gd name="T10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 h="87">
                  <a:moveTo>
                    <a:pt x="0" y="44"/>
                  </a:moveTo>
                  <a:lnTo>
                    <a:pt x="0" y="44"/>
                  </a:lnTo>
                  <a:lnTo>
                    <a:pt x="2" y="35"/>
                  </a:lnTo>
                  <a:lnTo>
                    <a:pt x="4" y="27"/>
                  </a:lnTo>
                  <a:lnTo>
                    <a:pt x="8" y="19"/>
                  </a:lnTo>
                  <a:lnTo>
                    <a:pt x="14" y="12"/>
                  </a:lnTo>
                  <a:lnTo>
                    <a:pt x="20" y="7"/>
                  </a:lnTo>
                  <a:lnTo>
                    <a:pt x="27" y="4"/>
                  </a:lnTo>
                  <a:lnTo>
                    <a:pt x="35" y="0"/>
                  </a:lnTo>
                  <a:lnTo>
                    <a:pt x="44" y="0"/>
                  </a:lnTo>
                  <a:lnTo>
                    <a:pt x="44" y="0"/>
                  </a:lnTo>
                  <a:lnTo>
                    <a:pt x="52" y="0"/>
                  </a:lnTo>
                  <a:lnTo>
                    <a:pt x="61" y="4"/>
                  </a:lnTo>
                  <a:lnTo>
                    <a:pt x="68" y="7"/>
                  </a:lnTo>
                  <a:lnTo>
                    <a:pt x="75" y="12"/>
                  </a:lnTo>
                  <a:lnTo>
                    <a:pt x="80" y="19"/>
                  </a:lnTo>
                  <a:lnTo>
                    <a:pt x="84" y="27"/>
                  </a:lnTo>
                  <a:lnTo>
                    <a:pt x="86" y="35"/>
                  </a:lnTo>
                  <a:lnTo>
                    <a:pt x="87" y="44"/>
                  </a:lnTo>
                  <a:lnTo>
                    <a:pt x="87" y="44"/>
                  </a:lnTo>
                  <a:lnTo>
                    <a:pt x="86" y="52"/>
                  </a:lnTo>
                  <a:lnTo>
                    <a:pt x="84" y="61"/>
                  </a:lnTo>
                  <a:lnTo>
                    <a:pt x="80" y="68"/>
                  </a:lnTo>
                  <a:lnTo>
                    <a:pt x="75" y="74"/>
                  </a:lnTo>
                  <a:lnTo>
                    <a:pt x="68" y="80"/>
                  </a:lnTo>
                  <a:lnTo>
                    <a:pt x="61" y="83"/>
                  </a:lnTo>
                  <a:lnTo>
                    <a:pt x="52" y="86"/>
                  </a:lnTo>
                  <a:lnTo>
                    <a:pt x="44" y="87"/>
                  </a:lnTo>
                  <a:lnTo>
                    <a:pt x="44" y="87"/>
                  </a:lnTo>
                  <a:lnTo>
                    <a:pt x="35" y="86"/>
                  </a:lnTo>
                  <a:lnTo>
                    <a:pt x="27" y="83"/>
                  </a:lnTo>
                  <a:lnTo>
                    <a:pt x="20" y="80"/>
                  </a:lnTo>
                  <a:lnTo>
                    <a:pt x="14" y="74"/>
                  </a:lnTo>
                  <a:lnTo>
                    <a:pt x="8" y="68"/>
                  </a:lnTo>
                  <a:lnTo>
                    <a:pt x="4" y="61"/>
                  </a:lnTo>
                  <a:lnTo>
                    <a:pt x="2" y="52"/>
                  </a:lnTo>
                  <a:lnTo>
                    <a:pt x="0" y="44"/>
                  </a:lnTo>
                  <a:lnTo>
                    <a:pt x="0" y="44"/>
                  </a:lnTo>
                  <a:close/>
                  <a:moveTo>
                    <a:pt x="76" y="44"/>
                  </a:moveTo>
                  <a:lnTo>
                    <a:pt x="76" y="44"/>
                  </a:lnTo>
                  <a:lnTo>
                    <a:pt x="76" y="36"/>
                  </a:lnTo>
                  <a:lnTo>
                    <a:pt x="74" y="29"/>
                  </a:lnTo>
                  <a:lnTo>
                    <a:pt x="72" y="23"/>
                  </a:lnTo>
                  <a:lnTo>
                    <a:pt x="67" y="18"/>
                  </a:lnTo>
                  <a:lnTo>
                    <a:pt x="62" y="13"/>
                  </a:lnTo>
                  <a:lnTo>
                    <a:pt x="57" y="11"/>
                  </a:lnTo>
                  <a:lnTo>
                    <a:pt x="51" y="9"/>
                  </a:lnTo>
                  <a:lnTo>
                    <a:pt x="44" y="9"/>
                  </a:lnTo>
                  <a:lnTo>
                    <a:pt x="44" y="9"/>
                  </a:lnTo>
                  <a:lnTo>
                    <a:pt x="38" y="9"/>
                  </a:lnTo>
                  <a:lnTo>
                    <a:pt x="31" y="11"/>
                  </a:lnTo>
                  <a:lnTo>
                    <a:pt x="26" y="13"/>
                  </a:lnTo>
                  <a:lnTo>
                    <a:pt x="21" y="18"/>
                  </a:lnTo>
                  <a:lnTo>
                    <a:pt x="16" y="23"/>
                  </a:lnTo>
                  <a:lnTo>
                    <a:pt x="14" y="29"/>
                  </a:lnTo>
                  <a:lnTo>
                    <a:pt x="11" y="36"/>
                  </a:lnTo>
                  <a:lnTo>
                    <a:pt x="11" y="44"/>
                  </a:lnTo>
                  <a:lnTo>
                    <a:pt x="11" y="44"/>
                  </a:lnTo>
                  <a:lnTo>
                    <a:pt x="11" y="51"/>
                  </a:lnTo>
                  <a:lnTo>
                    <a:pt x="14" y="57"/>
                  </a:lnTo>
                  <a:lnTo>
                    <a:pt x="16" y="63"/>
                  </a:lnTo>
                  <a:lnTo>
                    <a:pt x="21" y="69"/>
                  </a:lnTo>
                  <a:lnTo>
                    <a:pt x="26" y="73"/>
                  </a:lnTo>
                  <a:lnTo>
                    <a:pt x="31" y="76"/>
                  </a:lnTo>
                  <a:lnTo>
                    <a:pt x="38" y="77"/>
                  </a:lnTo>
                  <a:lnTo>
                    <a:pt x="44" y="79"/>
                  </a:lnTo>
                  <a:lnTo>
                    <a:pt x="44" y="79"/>
                  </a:lnTo>
                  <a:lnTo>
                    <a:pt x="51" y="77"/>
                  </a:lnTo>
                  <a:lnTo>
                    <a:pt x="57" y="76"/>
                  </a:lnTo>
                  <a:lnTo>
                    <a:pt x="62" y="73"/>
                  </a:lnTo>
                  <a:lnTo>
                    <a:pt x="67" y="69"/>
                  </a:lnTo>
                  <a:lnTo>
                    <a:pt x="72" y="63"/>
                  </a:lnTo>
                  <a:lnTo>
                    <a:pt x="74" y="57"/>
                  </a:lnTo>
                  <a:lnTo>
                    <a:pt x="76" y="51"/>
                  </a:lnTo>
                  <a:lnTo>
                    <a:pt x="76" y="44"/>
                  </a:lnTo>
                  <a:lnTo>
                    <a:pt x="76" y="44"/>
                  </a:lnTo>
                  <a:close/>
                  <a:moveTo>
                    <a:pt x="27" y="18"/>
                  </a:moveTo>
                  <a:lnTo>
                    <a:pt x="45" y="18"/>
                  </a:lnTo>
                  <a:lnTo>
                    <a:pt x="45" y="18"/>
                  </a:lnTo>
                  <a:lnTo>
                    <a:pt x="53" y="19"/>
                  </a:lnTo>
                  <a:lnTo>
                    <a:pt x="60" y="22"/>
                  </a:lnTo>
                  <a:lnTo>
                    <a:pt x="61" y="24"/>
                  </a:lnTo>
                  <a:lnTo>
                    <a:pt x="62" y="27"/>
                  </a:lnTo>
                  <a:lnTo>
                    <a:pt x="63" y="33"/>
                  </a:lnTo>
                  <a:lnTo>
                    <a:pt x="63" y="33"/>
                  </a:lnTo>
                  <a:lnTo>
                    <a:pt x="63" y="39"/>
                  </a:lnTo>
                  <a:lnTo>
                    <a:pt x="61" y="42"/>
                  </a:lnTo>
                  <a:lnTo>
                    <a:pt x="56" y="45"/>
                  </a:lnTo>
                  <a:lnTo>
                    <a:pt x="51" y="46"/>
                  </a:lnTo>
                  <a:lnTo>
                    <a:pt x="64" y="68"/>
                  </a:lnTo>
                  <a:lnTo>
                    <a:pt x="55" y="68"/>
                  </a:lnTo>
                  <a:lnTo>
                    <a:pt x="41" y="47"/>
                  </a:lnTo>
                  <a:lnTo>
                    <a:pt x="37" y="47"/>
                  </a:lnTo>
                  <a:lnTo>
                    <a:pt x="37" y="68"/>
                  </a:lnTo>
                  <a:lnTo>
                    <a:pt x="27" y="68"/>
                  </a:lnTo>
                  <a:lnTo>
                    <a:pt x="27" y="18"/>
                  </a:lnTo>
                  <a:close/>
                  <a:moveTo>
                    <a:pt x="37" y="40"/>
                  </a:moveTo>
                  <a:lnTo>
                    <a:pt x="44" y="40"/>
                  </a:lnTo>
                  <a:lnTo>
                    <a:pt x="44" y="40"/>
                  </a:lnTo>
                  <a:lnTo>
                    <a:pt x="49" y="40"/>
                  </a:lnTo>
                  <a:lnTo>
                    <a:pt x="51" y="39"/>
                  </a:lnTo>
                  <a:lnTo>
                    <a:pt x="53" y="36"/>
                  </a:lnTo>
                  <a:lnTo>
                    <a:pt x="55" y="33"/>
                  </a:lnTo>
                  <a:lnTo>
                    <a:pt x="55" y="33"/>
                  </a:lnTo>
                  <a:lnTo>
                    <a:pt x="53" y="29"/>
                  </a:lnTo>
                  <a:lnTo>
                    <a:pt x="51" y="27"/>
                  </a:lnTo>
                  <a:lnTo>
                    <a:pt x="49" y="26"/>
                  </a:lnTo>
                  <a:lnTo>
                    <a:pt x="45" y="26"/>
                  </a:lnTo>
                  <a:lnTo>
                    <a:pt x="37" y="26"/>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grpSp>
      <p:sp>
        <p:nvSpPr>
          <p:cNvPr id="34" name="Master Slide Number">
            <a:extLst>
              <a:ext uri="{FF2B5EF4-FFF2-40B4-BE49-F238E27FC236}">
                <a16:creationId xmlns:a16="http://schemas.microsoft.com/office/drawing/2014/main" id="{B054D46E-B6DC-5F49-8EDE-4B7AD93A85CF}"/>
              </a:ext>
            </a:extLst>
          </p:cNvPr>
          <p:cNvSpPr>
            <a:spLocks noGrp="1"/>
          </p:cNvSpPr>
          <p:nvPr>
            <p:ph type="sldNum" sz="quarter" idx="4"/>
          </p:nvPr>
        </p:nvSpPr>
        <p:spPr>
          <a:xfrm>
            <a:off x="11255731" y="221540"/>
            <a:ext cx="587019" cy="230832"/>
          </a:xfrm>
          <a:prstGeom prst="rect">
            <a:avLst/>
          </a:prstGeom>
        </p:spPr>
        <p:txBody>
          <a:bodyPr/>
          <a:lstStyle>
            <a:lvl1pPr algn="r">
              <a:defRPr sz="900" b="1"/>
            </a:lvl1pPr>
          </a:lstStyle>
          <a:p>
            <a:fld id="{B7E7695C-FCF1-4AA0-9B93-7941FED13DC4}" type="slidenum">
              <a:rPr lang="en-US" smtClean="0"/>
              <a:pPr/>
              <a:t>‹#›</a:t>
            </a:fld>
            <a:endParaRPr lang="en-US" dirty="0"/>
          </a:p>
        </p:txBody>
      </p:sp>
      <p:sp>
        <p:nvSpPr>
          <p:cNvPr id="3" name="Text Placeholder 2">
            <a:extLst>
              <a:ext uri="{FF2B5EF4-FFF2-40B4-BE49-F238E27FC236}">
                <a16:creationId xmlns:a16="http://schemas.microsoft.com/office/drawing/2014/main" id="{CA7FE24E-B8F5-1F45-9252-6731E9BF08CF}"/>
              </a:ext>
            </a:extLst>
          </p:cNvPr>
          <p:cNvSpPr>
            <a:spLocks noGrp="1"/>
          </p:cNvSpPr>
          <p:nvPr>
            <p:ph type="body" idx="1"/>
          </p:nvPr>
        </p:nvSpPr>
        <p:spPr>
          <a:xfrm>
            <a:off x="342900" y="1207906"/>
            <a:ext cx="11506200" cy="496124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MSIPCMContentMarking" descr="{&quot;HashCode&quot;:258068599,&quot;Placement&quot;:&quot;Header&quot;,&quot;Top&quot;:0.0,&quot;Left&quot;:0.0,&quot;SlideWidth&quot;:960,&quot;SlideHeight&quot;:540}">
            <a:extLst>
              <a:ext uri="{FF2B5EF4-FFF2-40B4-BE49-F238E27FC236}">
                <a16:creationId xmlns:a16="http://schemas.microsoft.com/office/drawing/2014/main" id="{743626E4-0AA4-4E21-9B04-45CBB54E2435}"/>
              </a:ext>
            </a:extLst>
          </p:cNvPr>
          <p:cNvSpPr txBox="1"/>
          <p:nvPr userDrawn="1"/>
        </p:nvSpPr>
        <p:spPr>
          <a:xfrm>
            <a:off x="0" y="0"/>
            <a:ext cx="1194628" cy="245254"/>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0000"/>
                </a:solidFill>
                <a:latin typeface="Calibri" panose="020F0502020204030204" pitchFamily="34" charset="0"/>
              </a:rPr>
              <a:t>Micron Confidential</a:t>
            </a:r>
          </a:p>
        </p:txBody>
      </p:sp>
      <p:sp>
        <p:nvSpPr>
          <p:cNvPr id="5" name="MSIPCMContentMarking" descr="{&quot;HashCode&quot;:282206168,&quot;Placement&quot;:&quot;Footer&quot;,&quot;Top&quot;:520.68866,&quot;Left&quot;:0.0,&quot;SlideWidth&quot;:960,&quot;SlideHeight&quot;:540}">
            <a:extLst>
              <a:ext uri="{FF2B5EF4-FFF2-40B4-BE49-F238E27FC236}">
                <a16:creationId xmlns:a16="http://schemas.microsoft.com/office/drawing/2014/main" id="{DC616371-AB73-43DB-97E0-F6F429694570}"/>
              </a:ext>
            </a:extLst>
          </p:cNvPr>
          <p:cNvSpPr txBox="1"/>
          <p:nvPr userDrawn="1"/>
        </p:nvSpPr>
        <p:spPr>
          <a:xfrm>
            <a:off x="0" y="6612746"/>
            <a:ext cx="1194628" cy="245254"/>
          </a:xfrm>
          <a:prstGeom prst="rect">
            <a:avLst/>
          </a:prstGeom>
          <a:noFill/>
        </p:spPr>
        <p:txBody>
          <a:bodyPr vert="horz" wrap="square" lIns="0" tIns="0" rIns="0" bIns="0" rtlCol="0" anchor="ctr" anchorCtr="1">
            <a:spAutoFit/>
          </a:bodyPr>
          <a:lstStyle/>
          <a:p>
            <a:pPr algn="l">
              <a:spcBef>
                <a:spcPts val="0"/>
              </a:spcBef>
              <a:spcAft>
                <a:spcPts val="0"/>
              </a:spcAft>
            </a:pPr>
            <a:r>
              <a:rPr lang="en-US" sz="900">
                <a:solidFill>
                  <a:srgbClr val="000000"/>
                </a:solidFill>
                <a:latin typeface="Calibri" panose="020F0502020204030204" pitchFamily="34" charset="0"/>
              </a:rPr>
              <a:t>Micron Confidential</a:t>
            </a:r>
          </a:p>
        </p:txBody>
      </p:sp>
    </p:spTree>
    <p:extLst>
      <p:ext uri="{BB962C8B-B14F-4D97-AF65-F5344CB8AC3E}">
        <p14:creationId xmlns:p14="http://schemas.microsoft.com/office/powerpoint/2010/main" val="802943627"/>
      </p:ext>
    </p:extLst>
  </p:cSld>
  <p:clrMap bg1="lt1" tx1="dk1" bg2="lt2" tx2="dk2" accent1="accent1" accent2="accent2" accent3="accent3" accent4="accent4" accent5="accent5" accent6="accent6" hlink="hlink" folHlink="folHlink"/>
  <p:sldLayoutIdLst>
    <p:sldLayoutId id="2147483648" r:id="rId1"/>
    <p:sldLayoutId id="2147484195" r:id="rId2"/>
    <p:sldLayoutId id="2147484196" r:id="rId3"/>
    <p:sldLayoutId id="2147484197" r:id="rId4"/>
    <p:sldLayoutId id="2147484198" r:id="rId5"/>
    <p:sldLayoutId id="2147484199" r:id="rId6"/>
    <p:sldLayoutId id="2147484200" r:id="rId7"/>
    <p:sldLayoutId id="2147484201" r:id="rId8"/>
  </p:sldLayoutIdLst>
  <p:hf hdr="0" ftr="0" dt="0"/>
  <p:txStyles>
    <p:titleStyle>
      <a:lvl1pPr algn="l" defTabSz="914400" rtl="0" eaLnBrk="1" latinLnBrk="0" hangingPunct="1">
        <a:lnSpc>
          <a:spcPct val="90000"/>
        </a:lnSpc>
        <a:spcBef>
          <a:spcPct val="0"/>
        </a:spcBef>
        <a:buNone/>
        <a:defRPr sz="3600" b="1" kern="1200" spc="-100" baseline="0">
          <a:solidFill>
            <a:srgbClr val="000000"/>
          </a:solidFill>
          <a:latin typeface="+mj-lt"/>
          <a:ea typeface="+mj-ea"/>
          <a:cs typeface="+mj-cs"/>
        </a:defRPr>
      </a:lvl1pPr>
    </p:titleStyle>
    <p:bodyStyle>
      <a:lvl1pPr marL="182880" marR="0" indent="-182880" algn="l" defTabSz="914400" rtl="0" eaLnBrk="1" fontAlgn="auto" latinLnBrk="0" hangingPunct="1">
        <a:lnSpc>
          <a:spcPct val="100000"/>
        </a:lnSpc>
        <a:spcBef>
          <a:spcPts val="0"/>
        </a:spcBef>
        <a:spcAft>
          <a:spcPts val="0"/>
        </a:spcAft>
        <a:buClrTx/>
        <a:buSzPct val="75000"/>
        <a:buFont typeface="Wingdings" pitchFamily="2" charset="2"/>
        <a:buChar char="§"/>
        <a:tabLst/>
        <a:defRPr sz="2000" b="0" kern="1200" spc="0" baseline="0">
          <a:solidFill>
            <a:schemeClr val="tx1"/>
          </a:solidFill>
          <a:latin typeface="+mn-lt"/>
          <a:ea typeface="+mn-ea"/>
          <a:cs typeface="+mn-cs"/>
        </a:defRPr>
      </a:lvl1pPr>
      <a:lvl2pPr marL="45720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800" b="0" kern="1200" spc="0" baseline="0">
          <a:solidFill>
            <a:schemeClr val="tx1"/>
          </a:solidFill>
          <a:latin typeface="+mn-lt"/>
          <a:ea typeface="+mn-ea"/>
          <a:cs typeface="+mn-cs"/>
        </a:defRPr>
      </a:lvl2pPr>
      <a:lvl3pPr marL="73152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b="0" kern="1200" spc="0">
          <a:solidFill>
            <a:schemeClr val="tx1"/>
          </a:solidFill>
          <a:latin typeface="+mn-lt"/>
          <a:ea typeface="+mn-ea"/>
          <a:cs typeface="+mn-cs"/>
        </a:defRPr>
      </a:lvl3pPr>
      <a:lvl4pPr marL="100584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400" b="0" kern="1200" spc="0">
          <a:solidFill>
            <a:schemeClr val="tx1"/>
          </a:solidFill>
          <a:latin typeface="+mn-lt"/>
          <a:ea typeface="+mn-ea"/>
          <a:cs typeface="+mn-cs"/>
        </a:defRPr>
      </a:lvl4pPr>
      <a:lvl5pPr marL="128016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200" b="0" kern="1200" spc="0">
          <a:solidFill>
            <a:schemeClr val="tx1"/>
          </a:solidFill>
          <a:latin typeface="+mn-lt"/>
          <a:ea typeface="+mn-ea"/>
          <a:cs typeface="+mn-cs"/>
        </a:defRPr>
      </a:lvl5pPr>
      <a:lvl6pPr marL="54864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kern="1200">
          <a:solidFill>
            <a:srgbClr val="000000"/>
          </a:solidFill>
          <a:latin typeface="+mn-lt"/>
          <a:ea typeface="+mn-ea"/>
          <a:cs typeface="+mn-cs"/>
        </a:defRPr>
      </a:lvl6pPr>
      <a:lvl7pPr marL="73152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600" b="0" kern="1200">
          <a:solidFill>
            <a:schemeClr val="tx1"/>
          </a:solidFill>
          <a:latin typeface="+mn-lt"/>
          <a:ea typeface="+mn-ea"/>
          <a:cs typeface="+mn-cs"/>
        </a:defRPr>
      </a:lvl7pPr>
      <a:lvl8pPr marL="91440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400" kern="1200">
          <a:solidFill>
            <a:schemeClr val="tx1"/>
          </a:solidFill>
          <a:latin typeface="+mn-lt"/>
          <a:ea typeface="+mn-ea"/>
          <a:cs typeface="+mn-cs"/>
        </a:defRPr>
      </a:lvl8pPr>
      <a:lvl9pPr marL="109728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88">
          <p15:clr>
            <a:srgbClr val="F26B43"/>
          </p15:clr>
        </p15:guide>
        <p15:guide id="2" pos="288">
          <p15:clr>
            <a:srgbClr val="F26B43"/>
          </p15:clr>
        </p15:guide>
        <p15:guide id="3" pos="7464">
          <p15:clr>
            <a:srgbClr val="F26B43"/>
          </p15:clr>
        </p15:guide>
        <p15:guide id="6" pos="3840">
          <p15:clr>
            <a:srgbClr val="F26B43"/>
          </p15:clr>
        </p15:guide>
        <p15:guide id="7" orient="horz" pos="4032">
          <p15:clr>
            <a:srgbClr val="F26B43"/>
          </p15:clr>
        </p15:guide>
        <p15:guide id="8" orient="horz" pos="240">
          <p15:clr>
            <a:srgbClr val="F26B43"/>
          </p15:clr>
        </p15:guide>
        <p15:guide id="9" pos="216">
          <p15:clr>
            <a:srgbClr val="F26B43"/>
          </p15:clr>
        </p15:guide>
        <p15:guide id="10" pos="7392">
          <p15:clr>
            <a:srgbClr val="F26B43"/>
          </p15:clr>
        </p15:guide>
        <p15:guide id="11" orient="horz" pos="4080">
          <p15:clr>
            <a:srgbClr val="F26B43"/>
          </p15:clr>
        </p15:guide>
        <p15:guide id="12" orient="horz" pos="398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chart" Target="../charts/chart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 Id="rId4" Type="http://schemas.openxmlformats.org/officeDocument/2006/relationships/slide" Target="slide5.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 Id="rId4" Type="http://schemas.openxmlformats.org/officeDocument/2006/relationships/slide" Target="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18.tiff"/><Relationship Id="rId1" Type="http://schemas.openxmlformats.org/officeDocument/2006/relationships/slideLayout" Target="../slideLayouts/slideLayout4.xml"/><Relationship Id="rId6" Type="http://schemas.openxmlformats.org/officeDocument/2006/relationships/image" Target="../media/image22.tiff"/><Relationship Id="rId5" Type="http://schemas.openxmlformats.org/officeDocument/2006/relationships/image" Target="../media/image21.tiff"/><Relationship Id="rId4" Type="http://schemas.openxmlformats.org/officeDocument/2006/relationships/image" Target="../media/image20.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C8DA0AC-BF76-D74B-9788-E7B1D46E7728}"/>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1</a:t>
            </a:fld>
            <a:endParaRPr lang="en-US" dirty="0"/>
          </a:p>
        </p:txBody>
      </p:sp>
      <p:sp>
        <p:nvSpPr>
          <p:cNvPr id="5" name="Text Placeholder 4">
            <a:extLst>
              <a:ext uri="{FF2B5EF4-FFF2-40B4-BE49-F238E27FC236}">
                <a16:creationId xmlns:a16="http://schemas.microsoft.com/office/drawing/2014/main" id="{E652D02D-D87A-2F42-814A-AF5FFF738A22}"/>
              </a:ext>
            </a:extLst>
          </p:cNvPr>
          <p:cNvSpPr>
            <a:spLocks noGrp="1"/>
          </p:cNvSpPr>
          <p:nvPr>
            <p:ph type="body" sz="quarter" idx="24"/>
          </p:nvPr>
        </p:nvSpPr>
        <p:spPr/>
        <p:txBody>
          <a:bodyPr/>
          <a:lstStyle/>
          <a:p>
            <a:r>
              <a:rPr lang="en-US" dirty="0"/>
              <a:t>GPDNA</a:t>
            </a:r>
          </a:p>
        </p:txBody>
      </p:sp>
      <p:sp>
        <p:nvSpPr>
          <p:cNvPr id="4" name="Title 3">
            <a:extLst>
              <a:ext uri="{FF2B5EF4-FFF2-40B4-BE49-F238E27FC236}">
                <a16:creationId xmlns:a16="http://schemas.microsoft.com/office/drawing/2014/main" id="{28C81D47-5A5B-534A-A36B-DDA5C4AA4FD4}"/>
              </a:ext>
            </a:extLst>
          </p:cNvPr>
          <p:cNvSpPr>
            <a:spLocks noGrp="1"/>
          </p:cNvSpPr>
          <p:nvPr>
            <p:ph type="title"/>
          </p:nvPr>
        </p:nvSpPr>
        <p:spPr/>
        <p:txBody>
          <a:bodyPr/>
          <a:lstStyle/>
          <a:p>
            <a:r>
              <a:rPr lang="en-US" dirty="0"/>
              <a:t>Airflow Run-Through</a:t>
            </a:r>
          </a:p>
        </p:txBody>
      </p:sp>
    </p:spTree>
    <p:extLst>
      <p:ext uri="{BB962C8B-B14F-4D97-AF65-F5344CB8AC3E}">
        <p14:creationId xmlns:p14="http://schemas.microsoft.com/office/powerpoint/2010/main" val="28203480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13EDA-2BC3-234B-AB51-748418B37B47}"/>
              </a:ext>
            </a:extLst>
          </p:cNvPr>
          <p:cNvSpPr>
            <a:spLocks noGrp="1"/>
          </p:cNvSpPr>
          <p:nvPr>
            <p:ph type="title"/>
          </p:nvPr>
        </p:nvSpPr>
        <p:spPr/>
        <p:txBody>
          <a:bodyPr/>
          <a:lstStyle/>
          <a:p>
            <a:r>
              <a:rPr lang="en-US" dirty="0">
                <a:solidFill>
                  <a:schemeClr val="tx2"/>
                </a:solidFill>
              </a:rPr>
              <a:t>RUNNING-AIRFLOW</a:t>
            </a:r>
            <a:endParaRPr lang="en-US" dirty="0"/>
          </a:p>
        </p:txBody>
      </p:sp>
      <p:sp>
        <p:nvSpPr>
          <p:cNvPr id="3" name="Slide Number Placeholder 2">
            <a:extLst>
              <a:ext uri="{FF2B5EF4-FFF2-40B4-BE49-F238E27FC236}">
                <a16:creationId xmlns:a16="http://schemas.microsoft.com/office/drawing/2014/main" id="{9CFFB27A-4DB3-8C4F-8E2A-F9E550F54367}"/>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10</a:t>
            </a:fld>
            <a:endParaRPr lang="en-US" dirty="0"/>
          </a:p>
        </p:txBody>
      </p:sp>
    </p:spTree>
    <p:extLst>
      <p:ext uri="{BB962C8B-B14F-4D97-AF65-F5344CB8AC3E}">
        <p14:creationId xmlns:p14="http://schemas.microsoft.com/office/powerpoint/2010/main" val="18855720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77E4FEC-50CC-B34E-885E-3C256BF846AA}"/>
              </a:ext>
            </a:extLst>
          </p:cNvPr>
          <p:cNvSpPr>
            <a:spLocks noGrp="1"/>
          </p:cNvSpPr>
          <p:nvPr>
            <p:ph type="title"/>
          </p:nvPr>
        </p:nvSpPr>
        <p:spPr/>
        <p:txBody>
          <a:bodyPr/>
          <a:lstStyle/>
          <a:p>
            <a:r>
              <a:rPr lang="en-US" dirty="0">
                <a:solidFill>
                  <a:schemeClr val="tx2"/>
                </a:solidFill>
              </a:rPr>
              <a:t>Requests</a:t>
            </a:r>
          </a:p>
        </p:txBody>
      </p:sp>
      <p:sp>
        <p:nvSpPr>
          <p:cNvPr id="3" name="Slide Number Placeholder 2">
            <a:extLst>
              <a:ext uri="{FF2B5EF4-FFF2-40B4-BE49-F238E27FC236}">
                <a16:creationId xmlns:a16="http://schemas.microsoft.com/office/drawing/2014/main" id="{1A1655DE-D8D3-6E40-A5E0-0DC592BB31B6}"/>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11</a:t>
            </a:fld>
            <a:endParaRPr lang="en-US" dirty="0"/>
          </a:p>
        </p:txBody>
      </p:sp>
      <p:sp>
        <p:nvSpPr>
          <p:cNvPr id="12" name="Text Placeholder 11">
            <a:extLst>
              <a:ext uri="{FF2B5EF4-FFF2-40B4-BE49-F238E27FC236}">
                <a16:creationId xmlns:a16="http://schemas.microsoft.com/office/drawing/2014/main" id="{45FF6E77-185E-6740-9E8D-02F83BF997FF}"/>
              </a:ext>
            </a:extLst>
          </p:cNvPr>
          <p:cNvSpPr>
            <a:spLocks noGrp="1"/>
          </p:cNvSpPr>
          <p:nvPr>
            <p:ph type="body" sz="quarter" idx="27"/>
          </p:nvPr>
        </p:nvSpPr>
        <p:spPr/>
        <p:txBody>
          <a:bodyPr/>
          <a:lstStyle/>
          <a:p>
            <a:endParaRPr lang="en-US"/>
          </a:p>
        </p:txBody>
      </p:sp>
      <p:sp>
        <p:nvSpPr>
          <p:cNvPr id="9" name="Content Placeholder 8">
            <a:extLst>
              <a:ext uri="{FF2B5EF4-FFF2-40B4-BE49-F238E27FC236}">
                <a16:creationId xmlns:a16="http://schemas.microsoft.com/office/drawing/2014/main" id="{C613A7B3-0B61-3A48-AF66-680DB5DE4413}"/>
              </a:ext>
            </a:extLst>
          </p:cNvPr>
          <p:cNvSpPr>
            <a:spLocks noGrp="1"/>
          </p:cNvSpPr>
          <p:nvPr>
            <p:ph sz="quarter" idx="29"/>
          </p:nvPr>
        </p:nvSpPr>
        <p:spPr/>
        <p:txBody>
          <a:bodyPr/>
          <a:lstStyle/>
          <a:p>
            <a:endParaRPr lang="en-US"/>
          </a:p>
        </p:txBody>
      </p:sp>
    </p:spTree>
    <p:extLst>
      <p:ext uri="{BB962C8B-B14F-4D97-AF65-F5344CB8AC3E}">
        <p14:creationId xmlns:p14="http://schemas.microsoft.com/office/powerpoint/2010/main" val="38531648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B5D375-4CA2-8F49-B40B-9ECE6C2F7493}"/>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12</a:t>
            </a:fld>
            <a:endParaRPr lang="en-US" dirty="0"/>
          </a:p>
        </p:txBody>
      </p:sp>
    </p:spTree>
    <p:extLst>
      <p:ext uri="{BB962C8B-B14F-4D97-AF65-F5344CB8AC3E}">
        <p14:creationId xmlns:p14="http://schemas.microsoft.com/office/powerpoint/2010/main" val="9630463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2918195-588E-CE46-AA29-D81EC83207A0}"/>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13</a:t>
            </a:fld>
            <a:endParaRPr lang="en-US" dirty="0"/>
          </a:p>
        </p:txBody>
      </p:sp>
    </p:spTree>
    <p:extLst>
      <p:ext uri="{BB962C8B-B14F-4D97-AF65-F5344CB8AC3E}">
        <p14:creationId xmlns:p14="http://schemas.microsoft.com/office/powerpoint/2010/main" val="936970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FDA6D4E7-E444-294E-BAEF-2B9CD71B82D3}"/>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14</a:t>
            </a:fld>
            <a:endParaRPr lang="en-US" dirty="0"/>
          </a:p>
        </p:txBody>
      </p:sp>
    </p:spTree>
    <p:extLst>
      <p:ext uri="{BB962C8B-B14F-4D97-AF65-F5344CB8AC3E}">
        <p14:creationId xmlns:p14="http://schemas.microsoft.com/office/powerpoint/2010/main" val="264022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Content Placeholder 5">
            <a:extLst>
              <a:ext uri="{FF2B5EF4-FFF2-40B4-BE49-F238E27FC236}">
                <a16:creationId xmlns:a16="http://schemas.microsoft.com/office/drawing/2014/main" id="{E676BF3C-51C8-8A48-A98C-3C7CE25B0258}"/>
              </a:ext>
            </a:extLst>
          </p:cNvPr>
          <p:cNvGraphicFramePr>
            <a:graphicFrameLocks/>
          </p:cNvGraphicFramePr>
          <p:nvPr>
            <p:extLst>
              <p:ext uri="{D42A27DB-BD31-4B8C-83A1-F6EECF244321}">
                <p14:modId xmlns:p14="http://schemas.microsoft.com/office/powerpoint/2010/main" val="2917162270"/>
              </p:ext>
            </p:extLst>
          </p:nvPr>
        </p:nvGraphicFramePr>
        <p:xfrm>
          <a:off x="457200" y="1276128"/>
          <a:ext cx="5638800" cy="4904232"/>
        </p:xfrm>
        <a:graphic>
          <a:graphicData uri="http://schemas.openxmlformats.org/drawingml/2006/chart">
            <c:chart xmlns:c="http://schemas.openxmlformats.org/drawingml/2006/chart" xmlns:r="http://schemas.openxmlformats.org/officeDocument/2006/relationships" r:id="rId2"/>
          </a:graphicData>
        </a:graphic>
      </p:graphicFrame>
      <p:sp>
        <p:nvSpPr>
          <p:cNvPr id="13" name="Title 12">
            <a:extLst>
              <a:ext uri="{FF2B5EF4-FFF2-40B4-BE49-F238E27FC236}">
                <a16:creationId xmlns:a16="http://schemas.microsoft.com/office/drawing/2014/main" id="{DFA0ABE6-F855-E34F-9053-A1823E61744F}"/>
              </a:ext>
            </a:extLst>
          </p:cNvPr>
          <p:cNvSpPr>
            <a:spLocks noGrp="1"/>
          </p:cNvSpPr>
          <p:nvPr>
            <p:ph type="title"/>
          </p:nvPr>
        </p:nvSpPr>
        <p:spPr>
          <a:xfrm>
            <a:off x="342900" y="461528"/>
            <a:ext cx="11506200" cy="590931"/>
          </a:xfrm>
        </p:spPr>
        <p:txBody>
          <a:bodyPr/>
          <a:lstStyle/>
          <a:p>
            <a:r>
              <a:rPr lang="en-US" dirty="0"/>
              <a:t>Chart Example 1</a:t>
            </a:r>
          </a:p>
        </p:txBody>
      </p:sp>
      <p:sp>
        <p:nvSpPr>
          <p:cNvPr id="3" name="Slide Number Placeholder 2">
            <a:extLst>
              <a:ext uri="{FF2B5EF4-FFF2-40B4-BE49-F238E27FC236}">
                <a16:creationId xmlns:a16="http://schemas.microsoft.com/office/drawing/2014/main" id="{4D2E2CD5-6063-4C43-A6A8-C88A3D0EFE34}"/>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15</a:t>
            </a:fld>
            <a:endParaRPr lang="en-US" dirty="0"/>
          </a:p>
        </p:txBody>
      </p:sp>
      <p:graphicFrame>
        <p:nvGraphicFramePr>
          <p:cNvPr id="5" name="Content Placeholder 5">
            <a:extLst>
              <a:ext uri="{FF2B5EF4-FFF2-40B4-BE49-F238E27FC236}">
                <a16:creationId xmlns:a16="http://schemas.microsoft.com/office/drawing/2014/main" id="{5FD36BA2-FF78-5C45-A324-6B178D111BE0}"/>
              </a:ext>
            </a:extLst>
          </p:cNvPr>
          <p:cNvGraphicFramePr>
            <a:graphicFrameLocks/>
          </p:cNvGraphicFramePr>
          <p:nvPr>
            <p:extLst>
              <p:ext uri="{D42A27DB-BD31-4B8C-83A1-F6EECF244321}">
                <p14:modId xmlns:p14="http://schemas.microsoft.com/office/powerpoint/2010/main" val="3108269765"/>
              </p:ext>
            </p:extLst>
          </p:nvPr>
        </p:nvGraphicFramePr>
        <p:xfrm>
          <a:off x="6096000" y="1276128"/>
          <a:ext cx="5638800" cy="4904232"/>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2621416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B9E5B0C6-0349-9E4F-BDC8-F61D0D20A7B4}"/>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16</a:t>
            </a:fld>
            <a:endParaRPr lang="en-US" dirty="0"/>
          </a:p>
        </p:txBody>
      </p:sp>
      <p:graphicFrame>
        <p:nvGraphicFramePr>
          <p:cNvPr id="4" name="Chart Placeholder 4">
            <a:extLst>
              <a:ext uri="{FF2B5EF4-FFF2-40B4-BE49-F238E27FC236}">
                <a16:creationId xmlns:a16="http://schemas.microsoft.com/office/drawing/2014/main" id="{79764B78-B10A-5F4A-A61B-F8251B870E82}"/>
              </a:ext>
            </a:extLst>
          </p:cNvPr>
          <p:cNvGraphicFramePr>
            <a:graphicFrameLocks/>
          </p:cNvGraphicFramePr>
          <p:nvPr>
            <p:extLst>
              <p:ext uri="{D42A27DB-BD31-4B8C-83A1-F6EECF244321}">
                <p14:modId xmlns:p14="http://schemas.microsoft.com/office/powerpoint/2010/main" val="999945178"/>
              </p:ext>
            </p:extLst>
          </p:nvPr>
        </p:nvGraphicFramePr>
        <p:xfrm>
          <a:off x="457200" y="717804"/>
          <a:ext cx="11277600" cy="542239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612155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91BCC39B-D38D-2343-831D-7E9BBFBF5F7D}"/>
              </a:ext>
            </a:extLst>
          </p:cNvPr>
          <p:cNvSpPr>
            <a:spLocks noGrp="1"/>
          </p:cNvSpPr>
          <p:nvPr>
            <p:ph type="sldNum" sz="quarter" idx="12"/>
          </p:nvPr>
        </p:nvSpPr>
        <p:spPr/>
        <p:txBody>
          <a:bodyPr/>
          <a:lstStyle/>
          <a:p>
            <a:fld id="{B7E7695C-FCF1-4AA0-9B93-7941FED13DC4}" type="slidenum">
              <a:rPr lang="en-US" smtClean="0"/>
              <a:pPr/>
              <a:t>17</a:t>
            </a:fld>
            <a:endParaRPr lang="en-US" dirty="0"/>
          </a:p>
        </p:txBody>
      </p:sp>
      <p:grpSp>
        <p:nvGrpSpPr>
          <p:cNvPr id="8" name="Group 7">
            <a:extLst>
              <a:ext uri="{FF2B5EF4-FFF2-40B4-BE49-F238E27FC236}">
                <a16:creationId xmlns:a16="http://schemas.microsoft.com/office/drawing/2014/main" id="{3F3AB0F4-54BA-FE4A-85B2-928402CDA2FE}"/>
              </a:ext>
            </a:extLst>
          </p:cNvPr>
          <p:cNvGrpSpPr/>
          <p:nvPr/>
        </p:nvGrpSpPr>
        <p:grpSpPr>
          <a:xfrm>
            <a:off x="6890428" y="2835054"/>
            <a:ext cx="3679524" cy="1002955"/>
            <a:chOff x="1233488" y="677863"/>
            <a:chExt cx="2882900" cy="785813"/>
          </a:xfrm>
          <a:solidFill>
            <a:schemeClr val="tx2"/>
          </a:solidFill>
        </p:grpSpPr>
        <p:sp>
          <p:nvSpPr>
            <p:cNvPr id="9" name="Freeform 35">
              <a:extLst>
                <a:ext uri="{FF2B5EF4-FFF2-40B4-BE49-F238E27FC236}">
                  <a16:creationId xmlns:a16="http://schemas.microsoft.com/office/drawing/2014/main" id="{810EB13E-93D1-C740-AC7D-388ACA0684A5}"/>
                </a:ext>
              </a:extLst>
            </p:cNvPr>
            <p:cNvSpPr>
              <a:spLocks/>
            </p:cNvSpPr>
            <p:nvPr/>
          </p:nvSpPr>
          <p:spPr bwMode="auto">
            <a:xfrm>
              <a:off x="2346326" y="944563"/>
              <a:ext cx="417513" cy="354013"/>
            </a:xfrm>
            <a:custGeom>
              <a:avLst/>
              <a:gdLst>
                <a:gd name="T0" fmla="*/ 310 w 525"/>
                <a:gd name="T1" fmla="*/ 445 h 445"/>
                <a:gd name="T2" fmla="*/ 250 w 525"/>
                <a:gd name="T3" fmla="*/ 440 h 445"/>
                <a:gd name="T4" fmla="*/ 193 w 525"/>
                <a:gd name="T5" fmla="*/ 428 h 445"/>
                <a:gd name="T6" fmla="*/ 140 w 525"/>
                <a:gd name="T7" fmla="*/ 409 h 445"/>
                <a:gd name="T8" fmla="*/ 94 w 525"/>
                <a:gd name="T9" fmla="*/ 383 h 445"/>
                <a:gd name="T10" fmla="*/ 55 w 525"/>
                <a:gd name="T11" fmla="*/ 350 h 445"/>
                <a:gd name="T12" fmla="*/ 25 w 525"/>
                <a:gd name="T13" fmla="*/ 313 h 445"/>
                <a:gd name="T14" fmla="*/ 14 w 525"/>
                <a:gd name="T15" fmla="*/ 291 h 445"/>
                <a:gd name="T16" fmla="*/ 7 w 525"/>
                <a:gd name="T17" fmla="*/ 269 h 445"/>
                <a:gd name="T18" fmla="*/ 1 w 525"/>
                <a:gd name="T19" fmla="*/ 246 h 445"/>
                <a:gd name="T20" fmla="*/ 0 w 525"/>
                <a:gd name="T21" fmla="*/ 222 h 445"/>
                <a:gd name="T22" fmla="*/ 0 w 525"/>
                <a:gd name="T23" fmla="*/ 210 h 445"/>
                <a:gd name="T24" fmla="*/ 3 w 525"/>
                <a:gd name="T25" fmla="*/ 187 h 445"/>
                <a:gd name="T26" fmla="*/ 11 w 525"/>
                <a:gd name="T27" fmla="*/ 164 h 445"/>
                <a:gd name="T28" fmla="*/ 19 w 525"/>
                <a:gd name="T29" fmla="*/ 143 h 445"/>
                <a:gd name="T30" fmla="*/ 38 w 525"/>
                <a:gd name="T31" fmla="*/ 113 h 445"/>
                <a:gd name="T32" fmla="*/ 73 w 525"/>
                <a:gd name="T33" fmla="*/ 78 h 445"/>
                <a:gd name="T34" fmla="*/ 116 w 525"/>
                <a:gd name="T35" fmla="*/ 48 h 445"/>
                <a:gd name="T36" fmla="*/ 166 w 525"/>
                <a:gd name="T37" fmla="*/ 25 h 445"/>
                <a:gd name="T38" fmla="*/ 221 w 525"/>
                <a:gd name="T39" fmla="*/ 9 h 445"/>
                <a:gd name="T40" fmla="*/ 281 w 525"/>
                <a:gd name="T41" fmla="*/ 1 h 445"/>
                <a:gd name="T42" fmla="*/ 311 w 525"/>
                <a:gd name="T43" fmla="*/ 0 h 445"/>
                <a:gd name="T44" fmla="*/ 364 w 525"/>
                <a:gd name="T45" fmla="*/ 3 h 445"/>
                <a:gd name="T46" fmla="*/ 416 w 525"/>
                <a:gd name="T47" fmla="*/ 14 h 445"/>
                <a:gd name="T48" fmla="*/ 468 w 525"/>
                <a:gd name="T49" fmla="*/ 32 h 445"/>
                <a:gd name="T50" fmla="*/ 523 w 525"/>
                <a:gd name="T51" fmla="*/ 58 h 445"/>
                <a:gd name="T52" fmla="*/ 471 w 525"/>
                <a:gd name="T53" fmla="*/ 124 h 445"/>
                <a:gd name="T54" fmla="*/ 434 w 525"/>
                <a:gd name="T55" fmla="*/ 108 h 445"/>
                <a:gd name="T56" fmla="*/ 396 w 525"/>
                <a:gd name="T57" fmla="*/ 98 h 445"/>
                <a:gd name="T58" fmla="*/ 355 w 525"/>
                <a:gd name="T59" fmla="*/ 90 h 445"/>
                <a:gd name="T60" fmla="*/ 311 w 525"/>
                <a:gd name="T61" fmla="*/ 88 h 445"/>
                <a:gd name="T62" fmla="*/ 298 w 525"/>
                <a:gd name="T63" fmla="*/ 89 h 445"/>
                <a:gd name="T64" fmla="*/ 271 w 525"/>
                <a:gd name="T65" fmla="*/ 93 h 445"/>
                <a:gd name="T66" fmla="*/ 246 w 525"/>
                <a:gd name="T67" fmla="*/ 100 h 445"/>
                <a:gd name="T68" fmla="*/ 222 w 525"/>
                <a:gd name="T69" fmla="*/ 112 h 445"/>
                <a:gd name="T70" fmla="*/ 200 w 525"/>
                <a:gd name="T71" fmla="*/ 128 h 445"/>
                <a:gd name="T72" fmla="*/ 182 w 525"/>
                <a:gd name="T73" fmla="*/ 150 h 445"/>
                <a:gd name="T74" fmla="*/ 170 w 525"/>
                <a:gd name="T75" fmla="*/ 175 h 445"/>
                <a:gd name="T76" fmla="*/ 163 w 525"/>
                <a:gd name="T77" fmla="*/ 205 h 445"/>
                <a:gd name="T78" fmla="*/ 162 w 525"/>
                <a:gd name="T79" fmla="*/ 222 h 445"/>
                <a:gd name="T80" fmla="*/ 165 w 525"/>
                <a:gd name="T81" fmla="*/ 256 h 445"/>
                <a:gd name="T82" fmla="*/ 175 w 525"/>
                <a:gd name="T83" fmla="*/ 284 h 445"/>
                <a:gd name="T84" fmla="*/ 191 w 525"/>
                <a:gd name="T85" fmla="*/ 306 h 445"/>
                <a:gd name="T86" fmla="*/ 210 w 525"/>
                <a:gd name="T87" fmla="*/ 326 h 445"/>
                <a:gd name="T88" fmla="*/ 233 w 525"/>
                <a:gd name="T89" fmla="*/ 339 h 445"/>
                <a:gd name="T90" fmla="*/ 258 w 525"/>
                <a:gd name="T91" fmla="*/ 349 h 445"/>
                <a:gd name="T92" fmla="*/ 285 w 525"/>
                <a:gd name="T93" fmla="*/ 355 h 445"/>
                <a:gd name="T94" fmla="*/ 311 w 525"/>
                <a:gd name="T95" fmla="*/ 357 h 445"/>
                <a:gd name="T96" fmla="*/ 333 w 525"/>
                <a:gd name="T97" fmla="*/ 356 h 445"/>
                <a:gd name="T98" fmla="*/ 375 w 525"/>
                <a:gd name="T99" fmla="*/ 352 h 445"/>
                <a:gd name="T100" fmla="*/ 416 w 525"/>
                <a:gd name="T101" fmla="*/ 344 h 445"/>
                <a:gd name="T102" fmla="*/ 455 w 525"/>
                <a:gd name="T103" fmla="*/ 332 h 445"/>
                <a:gd name="T104" fmla="*/ 525 w 525"/>
                <a:gd name="T105" fmla="*/ 393 h 445"/>
                <a:gd name="T106" fmla="*/ 501 w 525"/>
                <a:gd name="T107" fmla="*/ 405 h 445"/>
                <a:gd name="T108" fmla="*/ 451 w 525"/>
                <a:gd name="T109" fmla="*/ 425 h 445"/>
                <a:gd name="T110" fmla="*/ 397 w 525"/>
                <a:gd name="T111" fmla="*/ 438 h 445"/>
                <a:gd name="T112" fmla="*/ 340 w 525"/>
                <a:gd name="T113" fmla="*/ 444 h 445"/>
                <a:gd name="T114" fmla="*/ 310 w 525"/>
                <a:gd name="T115"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5" h="445">
                  <a:moveTo>
                    <a:pt x="310" y="445"/>
                  </a:moveTo>
                  <a:lnTo>
                    <a:pt x="310" y="445"/>
                  </a:lnTo>
                  <a:lnTo>
                    <a:pt x="280" y="444"/>
                  </a:lnTo>
                  <a:lnTo>
                    <a:pt x="250" y="440"/>
                  </a:lnTo>
                  <a:lnTo>
                    <a:pt x="221" y="436"/>
                  </a:lnTo>
                  <a:lnTo>
                    <a:pt x="193" y="428"/>
                  </a:lnTo>
                  <a:lnTo>
                    <a:pt x="165" y="420"/>
                  </a:lnTo>
                  <a:lnTo>
                    <a:pt x="140" y="409"/>
                  </a:lnTo>
                  <a:lnTo>
                    <a:pt x="116" y="397"/>
                  </a:lnTo>
                  <a:lnTo>
                    <a:pt x="94" y="383"/>
                  </a:lnTo>
                  <a:lnTo>
                    <a:pt x="73" y="367"/>
                  </a:lnTo>
                  <a:lnTo>
                    <a:pt x="55" y="350"/>
                  </a:lnTo>
                  <a:lnTo>
                    <a:pt x="38" y="332"/>
                  </a:lnTo>
                  <a:lnTo>
                    <a:pt x="25" y="313"/>
                  </a:lnTo>
                  <a:lnTo>
                    <a:pt x="19" y="302"/>
                  </a:lnTo>
                  <a:lnTo>
                    <a:pt x="14" y="291"/>
                  </a:lnTo>
                  <a:lnTo>
                    <a:pt x="11" y="280"/>
                  </a:lnTo>
                  <a:lnTo>
                    <a:pt x="7" y="269"/>
                  </a:lnTo>
                  <a:lnTo>
                    <a:pt x="3" y="258"/>
                  </a:lnTo>
                  <a:lnTo>
                    <a:pt x="1" y="246"/>
                  </a:lnTo>
                  <a:lnTo>
                    <a:pt x="0" y="234"/>
                  </a:lnTo>
                  <a:lnTo>
                    <a:pt x="0" y="222"/>
                  </a:lnTo>
                  <a:lnTo>
                    <a:pt x="0" y="222"/>
                  </a:lnTo>
                  <a:lnTo>
                    <a:pt x="0" y="210"/>
                  </a:lnTo>
                  <a:lnTo>
                    <a:pt x="1" y="199"/>
                  </a:lnTo>
                  <a:lnTo>
                    <a:pt x="3" y="187"/>
                  </a:lnTo>
                  <a:lnTo>
                    <a:pt x="7" y="176"/>
                  </a:lnTo>
                  <a:lnTo>
                    <a:pt x="11" y="164"/>
                  </a:lnTo>
                  <a:lnTo>
                    <a:pt x="14" y="153"/>
                  </a:lnTo>
                  <a:lnTo>
                    <a:pt x="19" y="143"/>
                  </a:lnTo>
                  <a:lnTo>
                    <a:pt x="25" y="133"/>
                  </a:lnTo>
                  <a:lnTo>
                    <a:pt x="38" y="113"/>
                  </a:lnTo>
                  <a:lnTo>
                    <a:pt x="55" y="95"/>
                  </a:lnTo>
                  <a:lnTo>
                    <a:pt x="73" y="78"/>
                  </a:lnTo>
                  <a:lnTo>
                    <a:pt x="94" y="63"/>
                  </a:lnTo>
                  <a:lnTo>
                    <a:pt x="116" y="48"/>
                  </a:lnTo>
                  <a:lnTo>
                    <a:pt x="140" y="36"/>
                  </a:lnTo>
                  <a:lnTo>
                    <a:pt x="166" y="25"/>
                  </a:lnTo>
                  <a:lnTo>
                    <a:pt x="193" y="17"/>
                  </a:lnTo>
                  <a:lnTo>
                    <a:pt x="221" y="9"/>
                  </a:lnTo>
                  <a:lnTo>
                    <a:pt x="251" y="3"/>
                  </a:lnTo>
                  <a:lnTo>
                    <a:pt x="281" y="1"/>
                  </a:lnTo>
                  <a:lnTo>
                    <a:pt x="311" y="0"/>
                  </a:lnTo>
                  <a:lnTo>
                    <a:pt x="311" y="0"/>
                  </a:lnTo>
                  <a:lnTo>
                    <a:pt x="338" y="1"/>
                  </a:lnTo>
                  <a:lnTo>
                    <a:pt x="364" y="3"/>
                  </a:lnTo>
                  <a:lnTo>
                    <a:pt x="390" y="7"/>
                  </a:lnTo>
                  <a:lnTo>
                    <a:pt x="416" y="14"/>
                  </a:lnTo>
                  <a:lnTo>
                    <a:pt x="443" y="22"/>
                  </a:lnTo>
                  <a:lnTo>
                    <a:pt x="468" y="32"/>
                  </a:lnTo>
                  <a:lnTo>
                    <a:pt x="495" y="44"/>
                  </a:lnTo>
                  <a:lnTo>
                    <a:pt x="523" y="58"/>
                  </a:lnTo>
                  <a:lnTo>
                    <a:pt x="471" y="124"/>
                  </a:lnTo>
                  <a:lnTo>
                    <a:pt x="471" y="124"/>
                  </a:lnTo>
                  <a:lnTo>
                    <a:pt x="454" y="116"/>
                  </a:lnTo>
                  <a:lnTo>
                    <a:pt x="434" y="108"/>
                  </a:lnTo>
                  <a:lnTo>
                    <a:pt x="415" y="102"/>
                  </a:lnTo>
                  <a:lnTo>
                    <a:pt x="396" y="98"/>
                  </a:lnTo>
                  <a:lnTo>
                    <a:pt x="375" y="94"/>
                  </a:lnTo>
                  <a:lnTo>
                    <a:pt x="355" y="90"/>
                  </a:lnTo>
                  <a:lnTo>
                    <a:pt x="333" y="89"/>
                  </a:lnTo>
                  <a:lnTo>
                    <a:pt x="311" y="88"/>
                  </a:lnTo>
                  <a:lnTo>
                    <a:pt x="311" y="88"/>
                  </a:lnTo>
                  <a:lnTo>
                    <a:pt x="298" y="89"/>
                  </a:lnTo>
                  <a:lnTo>
                    <a:pt x="285" y="90"/>
                  </a:lnTo>
                  <a:lnTo>
                    <a:pt x="271" y="93"/>
                  </a:lnTo>
                  <a:lnTo>
                    <a:pt x="258" y="95"/>
                  </a:lnTo>
                  <a:lnTo>
                    <a:pt x="246" y="100"/>
                  </a:lnTo>
                  <a:lnTo>
                    <a:pt x="234" y="105"/>
                  </a:lnTo>
                  <a:lnTo>
                    <a:pt x="222" y="112"/>
                  </a:lnTo>
                  <a:lnTo>
                    <a:pt x="211" y="119"/>
                  </a:lnTo>
                  <a:lnTo>
                    <a:pt x="200" y="128"/>
                  </a:lnTo>
                  <a:lnTo>
                    <a:pt x="191" y="137"/>
                  </a:lnTo>
                  <a:lnTo>
                    <a:pt x="182" y="150"/>
                  </a:lnTo>
                  <a:lnTo>
                    <a:pt x="176" y="162"/>
                  </a:lnTo>
                  <a:lnTo>
                    <a:pt x="170" y="175"/>
                  </a:lnTo>
                  <a:lnTo>
                    <a:pt x="165" y="189"/>
                  </a:lnTo>
                  <a:lnTo>
                    <a:pt x="163" y="205"/>
                  </a:lnTo>
                  <a:lnTo>
                    <a:pt x="162" y="222"/>
                  </a:lnTo>
                  <a:lnTo>
                    <a:pt x="162" y="222"/>
                  </a:lnTo>
                  <a:lnTo>
                    <a:pt x="163" y="240"/>
                  </a:lnTo>
                  <a:lnTo>
                    <a:pt x="165" y="256"/>
                  </a:lnTo>
                  <a:lnTo>
                    <a:pt x="170" y="270"/>
                  </a:lnTo>
                  <a:lnTo>
                    <a:pt x="175" y="284"/>
                  </a:lnTo>
                  <a:lnTo>
                    <a:pt x="182" y="296"/>
                  </a:lnTo>
                  <a:lnTo>
                    <a:pt x="191" y="306"/>
                  </a:lnTo>
                  <a:lnTo>
                    <a:pt x="200" y="317"/>
                  </a:lnTo>
                  <a:lnTo>
                    <a:pt x="210" y="326"/>
                  </a:lnTo>
                  <a:lnTo>
                    <a:pt x="221" y="333"/>
                  </a:lnTo>
                  <a:lnTo>
                    <a:pt x="233" y="339"/>
                  </a:lnTo>
                  <a:lnTo>
                    <a:pt x="245" y="345"/>
                  </a:lnTo>
                  <a:lnTo>
                    <a:pt x="258" y="349"/>
                  </a:lnTo>
                  <a:lnTo>
                    <a:pt x="271" y="352"/>
                  </a:lnTo>
                  <a:lnTo>
                    <a:pt x="285" y="355"/>
                  </a:lnTo>
                  <a:lnTo>
                    <a:pt x="298" y="356"/>
                  </a:lnTo>
                  <a:lnTo>
                    <a:pt x="311" y="357"/>
                  </a:lnTo>
                  <a:lnTo>
                    <a:pt x="311" y="357"/>
                  </a:lnTo>
                  <a:lnTo>
                    <a:pt x="333" y="356"/>
                  </a:lnTo>
                  <a:lnTo>
                    <a:pt x="355" y="355"/>
                  </a:lnTo>
                  <a:lnTo>
                    <a:pt x="375" y="352"/>
                  </a:lnTo>
                  <a:lnTo>
                    <a:pt x="396" y="349"/>
                  </a:lnTo>
                  <a:lnTo>
                    <a:pt x="416" y="344"/>
                  </a:lnTo>
                  <a:lnTo>
                    <a:pt x="436" y="338"/>
                  </a:lnTo>
                  <a:lnTo>
                    <a:pt x="455" y="332"/>
                  </a:lnTo>
                  <a:lnTo>
                    <a:pt x="473" y="325"/>
                  </a:lnTo>
                  <a:lnTo>
                    <a:pt x="525" y="393"/>
                  </a:lnTo>
                  <a:lnTo>
                    <a:pt x="525" y="393"/>
                  </a:lnTo>
                  <a:lnTo>
                    <a:pt x="501" y="405"/>
                  </a:lnTo>
                  <a:lnTo>
                    <a:pt x="477" y="415"/>
                  </a:lnTo>
                  <a:lnTo>
                    <a:pt x="451" y="425"/>
                  </a:lnTo>
                  <a:lnTo>
                    <a:pt x="425" y="432"/>
                  </a:lnTo>
                  <a:lnTo>
                    <a:pt x="397" y="438"/>
                  </a:lnTo>
                  <a:lnTo>
                    <a:pt x="369" y="442"/>
                  </a:lnTo>
                  <a:lnTo>
                    <a:pt x="340" y="444"/>
                  </a:lnTo>
                  <a:lnTo>
                    <a:pt x="310" y="445"/>
                  </a:lnTo>
                  <a:lnTo>
                    <a:pt x="310" y="4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0" name="Freeform 36">
              <a:extLst>
                <a:ext uri="{FF2B5EF4-FFF2-40B4-BE49-F238E27FC236}">
                  <a16:creationId xmlns:a16="http://schemas.microsoft.com/office/drawing/2014/main" id="{0E6E43A4-FEF6-F847-ADBC-235054C2719F}"/>
                </a:ext>
              </a:extLst>
            </p:cNvPr>
            <p:cNvSpPr>
              <a:spLocks noEditPoints="1"/>
            </p:cNvSpPr>
            <p:nvPr/>
          </p:nvSpPr>
          <p:spPr bwMode="auto">
            <a:xfrm>
              <a:off x="3087688" y="942976"/>
              <a:ext cx="493713" cy="355600"/>
            </a:xfrm>
            <a:custGeom>
              <a:avLst/>
              <a:gdLst>
                <a:gd name="T0" fmla="*/ 459 w 622"/>
                <a:gd name="T1" fmla="*/ 241 h 447"/>
                <a:gd name="T2" fmla="*/ 447 w 622"/>
                <a:gd name="T3" fmla="*/ 285 h 447"/>
                <a:gd name="T4" fmla="*/ 421 w 622"/>
                <a:gd name="T5" fmla="*/ 318 h 447"/>
                <a:gd name="T6" fmla="*/ 389 w 622"/>
                <a:gd name="T7" fmla="*/ 341 h 447"/>
                <a:gd name="T8" fmla="*/ 350 w 622"/>
                <a:gd name="T9" fmla="*/ 354 h 447"/>
                <a:gd name="T10" fmla="*/ 310 w 622"/>
                <a:gd name="T11" fmla="*/ 358 h 447"/>
                <a:gd name="T12" fmla="*/ 285 w 622"/>
                <a:gd name="T13" fmla="*/ 357 h 447"/>
                <a:gd name="T14" fmla="*/ 245 w 622"/>
                <a:gd name="T15" fmla="*/ 346 h 447"/>
                <a:gd name="T16" fmla="*/ 210 w 622"/>
                <a:gd name="T17" fmla="*/ 326 h 447"/>
                <a:gd name="T18" fmla="*/ 182 w 622"/>
                <a:gd name="T19" fmla="*/ 297 h 447"/>
                <a:gd name="T20" fmla="*/ 165 w 622"/>
                <a:gd name="T21" fmla="*/ 258 h 447"/>
                <a:gd name="T22" fmla="*/ 162 w 622"/>
                <a:gd name="T23" fmla="*/ 224 h 447"/>
                <a:gd name="T24" fmla="*/ 169 w 622"/>
                <a:gd name="T25" fmla="*/ 175 h 447"/>
                <a:gd name="T26" fmla="*/ 191 w 622"/>
                <a:gd name="T27" fmla="*/ 139 h 447"/>
                <a:gd name="T28" fmla="*/ 221 w 622"/>
                <a:gd name="T29" fmla="*/ 113 h 447"/>
                <a:gd name="T30" fmla="*/ 258 w 622"/>
                <a:gd name="T31" fmla="*/ 97 h 447"/>
                <a:gd name="T32" fmla="*/ 298 w 622"/>
                <a:gd name="T33" fmla="*/ 90 h 447"/>
                <a:gd name="T34" fmla="*/ 323 w 622"/>
                <a:gd name="T35" fmla="*/ 90 h 447"/>
                <a:gd name="T36" fmla="*/ 363 w 622"/>
                <a:gd name="T37" fmla="*/ 97 h 447"/>
                <a:gd name="T38" fmla="*/ 400 w 622"/>
                <a:gd name="T39" fmla="*/ 113 h 447"/>
                <a:gd name="T40" fmla="*/ 431 w 622"/>
                <a:gd name="T41" fmla="*/ 139 h 447"/>
                <a:gd name="T42" fmla="*/ 451 w 622"/>
                <a:gd name="T43" fmla="*/ 175 h 447"/>
                <a:gd name="T44" fmla="*/ 460 w 622"/>
                <a:gd name="T45" fmla="*/ 224 h 447"/>
                <a:gd name="T46" fmla="*/ 310 w 622"/>
                <a:gd name="T47" fmla="*/ 447 h 447"/>
                <a:gd name="T48" fmla="*/ 401 w 622"/>
                <a:gd name="T49" fmla="*/ 437 h 447"/>
                <a:gd name="T50" fmla="*/ 482 w 622"/>
                <a:gd name="T51" fmla="*/ 411 h 447"/>
                <a:gd name="T52" fmla="*/ 548 w 622"/>
                <a:gd name="T53" fmla="*/ 369 h 447"/>
                <a:gd name="T54" fmla="*/ 596 w 622"/>
                <a:gd name="T55" fmla="*/ 313 h 447"/>
                <a:gd name="T56" fmla="*/ 612 w 622"/>
                <a:gd name="T57" fmla="*/ 282 h 447"/>
                <a:gd name="T58" fmla="*/ 620 w 622"/>
                <a:gd name="T59" fmla="*/ 248 h 447"/>
                <a:gd name="T60" fmla="*/ 622 w 622"/>
                <a:gd name="T61" fmla="*/ 224 h 447"/>
                <a:gd name="T62" fmla="*/ 618 w 622"/>
                <a:gd name="T63" fmla="*/ 189 h 447"/>
                <a:gd name="T64" fmla="*/ 607 w 622"/>
                <a:gd name="T65" fmla="*/ 155 h 447"/>
                <a:gd name="T66" fmla="*/ 583 w 622"/>
                <a:gd name="T67" fmla="*/ 115 h 447"/>
                <a:gd name="T68" fmla="*/ 529 w 622"/>
                <a:gd name="T69" fmla="*/ 63 h 447"/>
                <a:gd name="T70" fmla="*/ 456 w 622"/>
                <a:gd name="T71" fmla="*/ 27 h 447"/>
                <a:gd name="T72" fmla="*/ 372 w 622"/>
                <a:gd name="T73" fmla="*/ 5 h 447"/>
                <a:gd name="T74" fmla="*/ 310 w 622"/>
                <a:gd name="T75" fmla="*/ 0 h 447"/>
                <a:gd name="T76" fmla="*/ 221 w 622"/>
                <a:gd name="T77" fmla="*/ 10 h 447"/>
                <a:gd name="T78" fmla="*/ 140 w 622"/>
                <a:gd name="T79" fmla="*/ 38 h 447"/>
                <a:gd name="T80" fmla="*/ 72 w 622"/>
                <a:gd name="T81" fmla="*/ 79 h 447"/>
                <a:gd name="T82" fmla="*/ 25 w 622"/>
                <a:gd name="T83" fmla="*/ 134 h 447"/>
                <a:gd name="T84" fmla="*/ 10 w 622"/>
                <a:gd name="T85" fmla="*/ 166 h 447"/>
                <a:gd name="T86" fmla="*/ 1 w 622"/>
                <a:gd name="T87" fmla="*/ 200 h 447"/>
                <a:gd name="T88" fmla="*/ 0 w 622"/>
                <a:gd name="T89" fmla="*/ 224 h 447"/>
                <a:gd name="T90" fmla="*/ 4 w 622"/>
                <a:gd name="T91" fmla="*/ 259 h 447"/>
                <a:gd name="T92" fmla="*/ 14 w 622"/>
                <a:gd name="T93" fmla="*/ 293 h 447"/>
                <a:gd name="T94" fmla="*/ 39 w 622"/>
                <a:gd name="T95" fmla="*/ 332 h 447"/>
                <a:gd name="T96" fmla="*/ 93 w 622"/>
                <a:gd name="T97" fmla="*/ 384 h 447"/>
                <a:gd name="T98" fmla="*/ 165 w 622"/>
                <a:gd name="T99" fmla="*/ 421 h 447"/>
                <a:gd name="T100" fmla="*/ 250 w 622"/>
                <a:gd name="T101" fmla="*/ 442 h 447"/>
                <a:gd name="T102" fmla="*/ 310 w 622"/>
                <a:gd name="T103" fmla="*/ 447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22" h="447">
                  <a:moveTo>
                    <a:pt x="460" y="224"/>
                  </a:moveTo>
                  <a:lnTo>
                    <a:pt x="460" y="224"/>
                  </a:lnTo>
                  <a:lnTo>
                    <a:pt x="459" y="241"/>
                  </a:lnTo>
                  <a:lnTo>
                    <a:pt x="456" y="258"/>
                  </a:lnTo>
                  <a:lnTo>
                    <a:pt x="451" y="272"/>
                  </a:lnTo>
                  <a:lnTo>
                    <a:pt x="447" y="285"/>
                  </a:lnTo>
                  <a:lnTo>
                    <a:pt x="439" y="297"/>
                  </a:lnTo>
                  <a:lnTo>
                    <a:pt x="431" y="308"/>
                  </a:lnTo>
                  <a:lnTo>
                    <a:pt x="421" y="318"/>
                  </a:lnTo>
                  <a:lnTo>
                    <a:pt x="412" y="326"/>
                  </a:lnTo>
                  <a:lnTo>
                    <a:pt x="400" y="335"/>
                  </a:lnTo>
                  <a:lnTo>
                    <a:pt x="389" y="341"/>
                  </a:lnTo>
                  <a:lnTo>
                    <a:pt x="375" y="346"/>
                  </a:lnTo>
                  <a:lnTo>
                    <a:pt x="363" y="351"/>
                  </a:lnTo>
                  <a:lnTo>
                    <a:pt x="350" y="354"/>
                  </a:lnTo>
                  <a:lnTo>
                    <a:pt x="337" y="357"/>
                  </a:lnTo>
                  <a:lnTo>
                    <a:pt x="323" y="358"/>
                  </a:lnTo>
                  <a:lnTo>
                    <a:pt x="310" y="358"/>
                  </a:lnTo>
                  <a:lnTo>
                    <a:pt x="310" y="358"/>
                  </a:lnTo>
                  <a:lnTo>
                    <a:pt x="298" y="358"/>
                  </a:lnTo>
                  <a:lnTo>
                    <a:pt x="285" y="357"/>
                  </a:lnTo>
                  <a:lnTo>
                    <a:pt x="272" y="354"/>
                  </a:lnTo>
                  <a:lnTo>
                    <a:pt x="258" y="351"/>
                  </a:lnTo>
                  <a:lnTo>
                    <a:pt x="245" y="346"/>
                  </a:lnTo>
                  <a:lnTo>
                    <a:pt x="233" y="341"/>
                  </a:lnTo>
                  <a:lnTo>
                    <a:pt x="221" y="335"/>
                  </a:lnTo>
                  <a:lnTo>
                    <a:pt x="210" y="326"/>
                  </a:lnTo>
                  <a:lnTo>
                    <a:pt x="200" y="318"/>
                  </a:lnTo>
                  <a:lnTo>
                    <a:pt x="191" y="308"/>
                  </a:lnTo>
                  <a:lnTo>
                    <a:pt x="182" y="297"/>
                  </a:lnTo>
                  <a:lnTo>
                    <a:pt x="175" y="285"/>
                  </a:lnTo>
                  <a:lnTo>
                    <a:pt x="169" y="272"/>
                  </a:lnTo>
                  <a:lnTo>
                    <a:pt x="165" y="258"/>
                  </a:lnTo>
                  <a:lnTo>
                    <a:pt x="163" y="241"/>
                  </a:lnTo>
                  <a:lnTo>
                    <a:pt x="162" y="224"/>
                  </a:lnTo>
                  <a:lnTo>
                    <a:pt x="162" y="224"/>
                  </a:lnTo>
                  <a:lnTo>
                    <a:pt x="163" y="207"/>
                  </a:lnTo>
                  <a:lnTo>
                    <a:pt x="165" y="191"/>
                  </a:lnTo>
                  <a:lnTo>
                    <a:pt x="169" y="175"/>
                  </a:lnTo>
                  <a:lnTo>
                    <a:pt x="175" y="162"/>
                  </a:lnTo>
                  <a:lnTo>
                    <a:pt x="182" y="150"/>
                  </a:lnTo>
                  <a:lnTo>
                    <a:pt x="191" y="139"/>
                  </a:lnTo>
                  <a:lnTo>
                    <a:pt x="200" y="130"/>
                  </a:lnTo>
                  <a:lnTo>
                    <a:pt x="210" y="121"/>
                  </a:lnTo>
                  <a:lnTo>
                    <a:pt x="221" y="113"/>
                  </a:lnTo>
                  <a:lnTo>
                    <a:pt x="233" y="107"/>
                  </a:lnTo>
                  <a:lnTo>
                    <a:pt x="245" y="102"/>
                  </a:lnTo>
                  <a:lnTo>
                    <a:pt x="258" y="97"/>
                  </a:lnTo>
                  <a:lnTo>
                    <a:pt x="272" y="93"/>
                  </a:lnTo>
                  <a:lnTo>
                    <a:pt x="285" y="91"/>
                  </a:lnTo>
                  <a:lnTo>
                    <a:pt x="298" y="90"/>
                  </a:lnTo>
                  <a:lnTo>
                    <a:pt x="310" y="90"/>
                  </a:lnTo>
                  <a:lnTo>
                    <a:pt x="310" y="90"/>
                  </a:lnTo>
                  <a:lnTo>
                    <a:pt x="323" y="90"/>
                  </a:lnTo>
                  <a:lnTo>
                    <a:pt x="337" y="91"/>
                  </a:lnTo>
                  <a:lnTo>
                    <a:pt x="350" y="93"/>
                  </a:lnTo>
                  <a:lnTo>
                    <a:pt x="363" y="97"/>
                  </a:lnTo>
                  <a:lnTo>
                    <a:pt x="375" y="102"/>
                  </a:lnTo>
                  <a:lnTo>
                    <a:pt x="389" y="107"/>
                  </a:lnTo>
                  <a:lnTo>
                    <a:pt x="400" y="113"/>
                  </a:lnTo>
                  <a:lnTo>
                    <a:pt x="412" y="121"/>
                  </a:lnTo>
                  <a:lnTo>
                    <a:pt x="421" y="130"/>
                  </a:lnTo>
                  <a:lnTo>
                    <a:pt x="431" y="139"/>
                  </a:lnTo>
                  <a:lnTo>
                    <a:pt x="439" y="150"/>
                  </a:lnTo>
                  <a:lnTo>
                    <a:pt x="447" y="162"/>
                  </a:lnTo>
                  <a:lnTo>
                    <a:pt x="451" y="175"/>
                  </a:lnTo>
                  <a:lnTo>
                    <a:pt x="456" y="191"/>
                  </a:lnTo>
                  <a:lnTo>
                    <a:pt x="459" y="207"/>
                  </a:lnTo>
                  <a:lnTo>
                    <a:pt x="460" y="224"/>
                  </a:lnTo>
                  <a:lnTo>
                    <a:pt x="460" y="224"/>
                  </a:lnTo>
                  <a:close/>
                  <a:moveTo>
                    <a:pt x="310" y="447"/>
                  </a:moveTo>
                  <a:lnTo>
                    <a:pt x="310" y="447"/>
                  </a:lnTo>
                  <a:lnTo>
                    <a:pt x="342" y="446"/>
                  </a:lnTo>
                  <a:lnTo>
                    <a:pt x="372" y="442"/>
                  </a:lnTo>
                  <a:lnTo>
                    <a:pt x="401" y="437"/>
                  </a:lnTo>
                  <a:lnTo>
                    <a:pt x="429" y="430"/>
                  </a:lnTo>
                  <a:lnTo>
                    <a:pt x="456" y="421"/>
                  </a:lnTo>
                  <a:lnTo>
                    <a:pt x="482" y="411"/>
                  </a:lnTo>
                  <a:lnTo>
                    <a:pt x="506" y="398"/>
                  </a:lnTo>
                  <a:lnTo>
                    <a:pt x="529" y="384"/>
                  </a:lnTo>
                  <a:lnTo>
                    <a:pt x="548" y="369"/>
                  </a:lnTo>
                  <a:lnTo>
                    <a:pt x="567" y="352"/>
                  </a:lnTo>
                  <a:lnTo>
                    <a:pt x="583" y="332"/>
                  </a:lnTo>
                  <a:lnTo>
                    <a:pt x="596" y="313"/>
                  </a:lnTo>
                  <a:lnTo>
                    <a:pt x="602" y="303"/>
                  </a:lnTo>
                  <a:lnTo>
                    <a:pt x="607" y="293"/>
                  </a:lnTo>
                  <a:lnTo>
                    <a:pt x="612" y="282"/>
                  </a:lnTo>
                  <a:lnTo>
                    <a:pt x="616" y="271"/>
                  </a:lnTo>
                  <a:lnTo>
                    <a:pt x="618" y="259"/>
                  </a:lnTo>
                  <a:lnTo>
                    <a:pt x="620" y="248"/>
                  </a:lnTo>
                  <a:lnTo>
                    <a:pt x="622" y="236"/>
                  </a:lnTo>
                  <a:lnTo>
                    <a:pt x="622" y="224"/>
                  </a:lnTo>
                  <a:lnTo>
                    <a:pt x="622" y="224"/>
                  </a:lnTo>
                  <a:lnTo>
                    <a:pt x="622" y="212"/>
                  </a:lnTo>
                  <a:lnTo>
                    <a:pt x="620" y="200"/>
                  </a:lnTo>
                  <a:lnTo>
                    <a:pt x="618" y="189"/>
                  </a:lnTo>
                  <a:lnTo>
                    <a:pt x="616" y="177"/>
                  </a:lnTo>
                  <a:lnTo>
                    <a:pt x="612" y="166"/>
                  </a:lnTo>
                  <a:lnTo>
                    <a:pt x="607" y="155"/>
                  </a:lnTo>
                  <a:lnTo>
                    <a:pt x="602" y="144"/>
                  </a:lnTo>
                  <a:lnTo>
                    <a:pt x="596" y="134"/>
                  </a:lnTo>
                  <a:lnTo>
                    <a:pt x="583" y="115"/>
                  </a:lnTo>
                  <a:lnTo>
                    <a:pt x="567" y="96"/>
                  </a:lnTo>
                  <a:lnTo>
                    <a:pt x="548" y="79"/>
                  </a:lnTo>
                  <a:lnTo>
                    <a:pt x="529" y="63"/>
                  </a:lnTo>
                  <a:lnTo>
                    <a:pt x="506" y="50"/>
                  </a:lnTo>
                  <a:lnTo>
                    <a:pt x="482" y="38"/>
                  </a:lnTo>
                  <a:lnTo>
                    <a:pt x="456" y="27"/>
                  </a:lnTo>
                  <a:lnTo>
                    <a:pt x="429" y="17"/>
                  </a:lnTo>
                  <a:lnTo>
                    <a:pt x="401" y="10"/>
                  </a:lnTo>
                  <a:lnTo>
                    <a:pt x="372" y="5"/>
                  </a:lnTo>
                  <a:lnTo>
                    <a:pt x="342" y="2"/>
                  </a:lnTo>
                  <a:lnTo>
                    <a:pt x="310" y="0"/>
                  </a:lnTo>
                  <a:lnTo>
                    <a:pt x="310" y="0"/>
                  </a:lnTo>
                  <a:lnTo>
                    <a:pt x="280" y="2"/>
                  </a:lnTo>
                  <a:lnTo>
                    <a:pt x="250" y="5"/>
                  </a:lnTo>
                  <a:lnTo>
                    <a:pt x="221" y="10"/>
                  </a:lnTo>
                  <a:lnTo>
                    <a:pt x="193" y="17"/>
                  </a:lnTo>
                  <a:lnTo>
                    <a:pt x="165" y="27"/>
                  </a:lnTo>
                  <a:lnTo>
                    <a:pt x="140" y="38"/>
                  </a:lnTo>
                  <a:lnTo>
                    <a:pt x="116" y="50"/>
                  </a:lnTo>
                  <a:lnTo>
                    <a:pt x="93" y="63"/>
                  </a:lnTo>
                  <a:lnTo>
                    <a:pt x="72" y="79"/>
                  </a:lnTo>
                  <a:lnTo>
                    <a:pt x="54" y="96"/>
                  </a:lnTo>
                  <a:lnTo>
                    <a:pt x="39" y="115"/>
                  </a:lnTo>
                  <a:lnTo>
                    <a:pt x="25" y="134"/>
                  </a:lnTo>
                  <a:lnTo>
                    <a:pt x="19" y="144"/>
                  </a:lnTo>
                  <a:lnTo>
                    <a:pt x="14" y="155"/>
                  </a:lnTo>
                  <a:lnTo>
                    <a:pt x="10" y="166"/>
                  </a:lnTo>
                  <a:lnTo>
                    <a:pt x="6" y="177"/>
                  </a:lnTo>
                  <a:lnTo>
                    <a:pt x="4" y="189"/>
                  </a:lnTo>
                  <a:lnTo>
                    <a:pt x="1" y="200"/>
                  </a:lnTo>
                  <a:lnTo>
                    <a:pt x="0" y="212"/>
                  </a:lnTo>
                  <a:lnTo>
                    <a:pt x="0" y="224"/>
                  </a:lnTo>
                  <a:lnTo>
                    <a:pt x="0" y="224"/>
                  </a:lnTo>
                  <a:lnTo>
                    <a:pt x="0" y="236"/>
                  </a:lnTo>
                  <a:lnTo>
                    <a:pt x="1" y="248"/>
                  </a:lnTo>
                  <a:lnTo>
                    <a:pt x="4" y="259"/>
                  </a:lnTo>
                  <a:lnTo>
                    <a:pt x="6" y="271"/>
                  </a:lnTo>
                  <a:lnTo>
                    <a:pt x="10" y="282"/>
                  </a:lnTo>
                  <a:lnTo>
                    <a:pt x="14" y="293"/>
                  </a:lnTo>
                  <a:lnTo>
                    <a:pt x="19" y="303"/>
                  </a:lnTo>
                  <a:lnTo>
                    <a:pt x="25" y="313"/>
                  </a:lnTo>
                  <a:lnTo>
                    <a:pt x="39" y="332"/>
                  </a:lnTo>
                  <a:lnTo>
                    <a:pt x="54" y="352"/>
                  </a:lnTo>
                  <a:lnTo>
                    <a:pt x="72" y="369"/>
                  </a:lnTo>
                  <a:lnTo>
                    <a:pt x="93" y="384"/>
                  </a:lnTo>
                  <a:lnTo>
                    <a:pt x="116" y="398"/>
                  </a:lnTo>
                  <a:lnTo>
                    <a:pt x="140" y="411"/>
                  </a:lnTo>
                  <a:lnTo>
                    <a:pt x="165" y="421"/>
                  </a:lnTo>
                  <a:lnTo>
                    <a:pt x="193" y="430"/>
                  </a:lnTo>
                  <a:lnTo>
                    <a:pt x="221" y="437"/>
                  </a:lnTo>
                  <a:lnTo>
                    <a:pt x="250" y="442"/>
                  </a:lnTo>
                  <a:lnTo>
                    <a:pt x="280" y="446"/>
                  </a:lnTo>
                  <a:lnTo>
                    <a:pt x="310" y="447"/>
                  </a:lnTo>
                  <a:lnTo>
                    <a:pt x="310" y="44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1" name="Freeform 37">
              <a:extLst>
                <a:ext uri="{FF2B5EF4-FFF2-40B4-BE49-F238E27FC236}">
                  <a16:creationId xmlns:a16="http://schemas.microsoft.com/office/drawing/2014/main" id="{E034DE2C-9EBA-7A42-97E3-6EC5BC9CB31D}"/>
                </a:ext>
              </a:extLst>
            </p:cNvPr>
            <p:cNvSpPr>
              <a:spLocks/>
            </p:cNvSpPr>
            <p:nvPr/>
          </p:nvSpPr>
          <p:spPr bwMode="auto">
            <a:xfrm>
              <a:off x="3633788" y="938213"/>
              <a:ext cx="360363" cy="350838"/>
            </a:xfrm>
            <a:custGeom>
              <a:avLst/>
              <a:gdLst>
                <a:gd name="T0" fmla="*/ 155 w 454"/>
                <a:gd name="T1" fmla="*/ 442 h 442"/>
                <a:gd name="T2" fmla="*/ 155 w 454"/>
                <a:gd name="T3" fmla="*/ 177 h 442"/>
                <a:gd name="T4" fmla="*/ 159 w 454"/>
                <a:gd name="T5" fmla="*/ 149 h 442"/>
                <a:gd name="T6" fmla="*/ 174 w 454"/>
                <a:gd name="T7" fmla="*/ 125 h 442"/>
                <a:gd name="T8" fmla="*/ 185 w 454"/>
                <a:gd name="T9" fmla="*/ 114 h 442"/>
                <a:gd name="T10" fmla="*/ 198 w 454"/>
                <a:gd name="T11" fmla="*/ 105 h 442"/>
                <a:gd name="T12" fmla="*/ 214 w 454"/>
                <a:gd name="T13" fmla="*/ 101 h 442"/>
                <a:gd name="T14" fmla="*/ 232 w 454"/>
                <a:gd name="T15" fmla="*/ 98 h 442"/>
                <a:gd name="T16" fmla="*/ 245 w 454"/>
                <a:gd name="T17" fmla="*/ 99 h 442"/>
                <a:gd name="T18" fmla="*/ 268 w 454"/>
                <a:gd name="T19" fmla="*/ 108 h 442"/>
                <a:gd name="T20" fmla="*/ 287 w 454"/>
                <a:gd name="T21" fmla="*/ 122 h 442"/>
                <a:gd name="T22" fmla="*/ 298 w 454"/>
                <a:gd name="T23" fmla="*/ 142 h 442"/>
                <a:gd name="T24" fmla="*/ 299 w 454"/>
                <a:gd name="T25" fmla="*/ 152 h 442"/>
                <a:gd name="T26" fmla="*/ 454 w 454"/>
                <a:gd name="T27" fmla="*/ 442 h 442"/>
                <a:gd name="T28" fmla="*/ 454 w 454"/>
                <a:gd name="T29" fmla="*/ 144 h 442"/>
                <a:gd name="T30" fmla="*/ 450 w 454"/>
                <a:gd name="T31" fmla="*/ 116 h 442"/>
                <a:gd name="T32" fmla="*/ 439 w 454"/>
                <a:gd name="T33" fmla="*/ 89 h 442"/>
                <a:gd name="T34" fmla="*/ 421 w 454"/>
                <a:gd name="T35" fmla="*/ 64 h 442"/>
                <a:gd name="T36" fmla="*/ 400 w 454"/>
                <a:gd name="T37" fmla="*/ 43 h 442"/>
                <a:gd name="T38" fmla="*/ 372 w 454"/>
                <a:gd name="T39" fmla="*/ 26 h 442"/>
                <a:gd name="T40" fmla="*/ 341 w 454"/>
                <a:gd name="T41" fmla="*/ 12 h 442"/>
                <a:gd name="T42" fmla="*/ 307 w 454"/>
                <a:gd name="T43" fmla="*/ 4 h 442"/>
                <a:gd name="T44" fmla="*/ 269 w 454"/>
                <a:gd name="T45" fmla="*/ 0 h 442"/>
                <a:gd name="T46" fmla="*/ 267 w 454"/>
                <a:gd name="T47" fmla="*/ 0 h 442"/>
                <a:gd name="T48" fmla="*/ 263 w 454"/>
                <a:gd name="T49" fmla="*/ 0 h 442"/>
                <a:gd name="T50" fmla="*/ 249 w 454"/>
                <a:gd name="T51" fmla="*/ 2 h 442"/>
                <a:gd name="T52" fmla="*/ 219 w 454"/>
                <a:gd name="T53" fmla="*/ 5 h 442"/>
                <a:gd name="T54" fmla="*/ 190 w 454"/>
                <a:gd name="T55" fmla="*/ 14 h 442"/>
                <a:gd name="T56" fmla="*/ 163 w 454"/>
                <a:gd name="T57" fmla="*/ 26 h 442"/>
                <a:gd name="T58" fmla="*/ 151 w 454"/>
                <a:gd name="T59" fmla="*/ 33 h 442"/>
                <a:gd name="T60" fmla="*/ 147 w 454"/>
                <a:gd name="T61" fmla="*/ 28 h 442"/>
                <a:gd name="T62" fmla="*/ 129 w 454"/>
                <a:gd name="T63" fmla="*/ 17 h 442"/>
                <a:gd name="T64" fmla="*/ 83 w 454"/>
                <a:gd name="T65" fmla="*/ 8 h 442"/>
                <a:gd name="T66" fmla="*/ 0 w 454"/>
                <a:gd name="T67" fmla="*/ 4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54" h="442">
                  <a:moveTo>
                    <a:pt x="0" y="442"/>
                  </a:moveTo>
                  <a:lnTo>
                    <a:pt x="155" y="442"/>
                  </a:lnTo>
                  <a:lnTo>
                    <a:pt x="155" y="177"/>
                  </a:lnTo>
                  <a:lnTo>
                    <a:pt x="155" y="177"/>
                  </a:lnTo>
                  <a:lnTo>
                    <a:pt x="156" y="163"/>
                  </a:lnTo>
                  <a:lnTo>
                    <a:pt x="159" y="149"/>
                  </a:lnTo>
                  <a:lnTo>
                    <a:pt x="165" y="136"/>
                  </a:lnTo>
                  <a:lnTo>
                    <a:pt x="174" y="125"/>
                  </a:lnTo>
                  <a:lnTo>
                    <a:pt x="180" y="119"/>
                  </a:lnTo>
                  <a:lnTo>
                    <a:pt x="185" y="114"/>
                  </a:lnTo>
                  <a:lnTo>
                    <a:pt x="192" y="109"/>
                  </a:lnTo>
                  <a:lnTo>
                    <a:pt x="198" y="105"/>
                  </a:lnTo>
                  <a:lnTo>
                    <a:pt x="207" y="103"/>
                  </a:lnTo>
                  <a:lnTo>
                    <a:pt x="214" y="101"/>
                  </a:lnTo>
                  <a:lnTo>
                    <a:pt x="222" y="99"/>
                  </a:lnTo>
                  <a:lnTo>
                    <a:pt x="232" y="98"/>
                  </a:lnTo>
                  <a:lnTo>
                    <a:pt x="232" y="98"/>
                  </a:lnTo>
                  <a:lnTo>
                    <a:pt x="245" y="99"/>
                  </a:lnTo>
                  <a:lnTo>
                    <a:pt x="257" y="103"/>
                  </a:lnTo>
                  <a:lnTo>
                    <a:pt x="268" y="108"/>
                  </a:lnTo>
                  <a:lnTo>
                    <a:pt x="279" y="114"/>
                  </a:lnTo>
                  <a:lnTo>
                    <a:pt x="287" y="122"/>
                  </a:lnTo>
                  <a:lnTo>
                    <a:pt x="295" y="132"/>
                  </a:lnTo>
                  <a:lnTo>
                    <a:pt x="298" y="142"/>
                  </a:lnTo>
                  <a:lnTo>
                    <a:pt x="299" y="146"/>
                  </a:lnTo>
                  <a:lnTo>
                    <a:pt x="299" y="152"/>
                  </a:lnTo>
                  <a:lnTo>
                    <a:pt x="299" y="442"/>
                  </a:lnTo>
                  <a:lnTo>
                    <a:pt x="454" y="442"/>
                  </a:lnTo>
                  <a:lnTo>
                    <a:pt x="454" y="144"/>
                  </a:lnTo>
                  <a:lnTo>
                    <a:pt x="454" y="144"/>
                  </a:lnTo>
                  <a:lnTo>
                    <a:pt x="453" y="130"/>
                  </a:lnTo>
                  <a:lnTo>
                    <a:pt x="450" y="116"/>
                  </a:lnTo>
                  <a:lnTo>
                    <a:pt x="446" y="102"/>
                  </a:lnTo>
                  <a:lnTo>
                    <a:pt x="439" y="89"/>
                  </a:lnTo>
                  <a:lnTo>
                    <a:pt x="431" y="76"/>
                  </a:lnTo>
                  <a:lnTo>
                    <a:pt x="421" y="64"/>
                  </a:lnTo>
                  <a:lnTo>
                    <a:pt x="411" y="53"/>
                  </a:lnTo>
                  <a:lnTo>
                    <a:pt x="400" y="43"/>
                  </a:lnTo>
                  <a:lnTo>
                    <a:pt x="386" y="34"/>
                  </a:lnTo>
                  <a:lnTo>
                    <a:pt x="372" y="26"/>
                  </a:lnTo>
                  <a:lnTo>
                    <a:pt x="356" y="18"/>
                  </a:lnTo>
                  <a:lnTo>
                    <a:pt x="341" y="12"/>
                  </a:lnTo>
                  <a:lnTo>
                    <a:pt x="324" y="8"/>
                  </a:lnTo>
                  <a:lnTo>
                    <a:pt x="307" y="4"/>
                  </a:lnTo>
                  <a:lnTo>
                    <a:pt x="289" y="2"/>
                  </a:lnTo>
                  <a:lnTo>
                    <a:pt x="269" y="0"/>
                  </a:lnTo>
                  <a:lnTo>
                    <a:pt x="269" y="0"/>
                  </a:lnTo>
                  <a:lnTo>
                    <a:pt x="267" y="0"/>
                  </a:lnTo>
                  <a:lnTo>
                    <a:pt x="267" y="0"/>
                  </a:lnTo>
                  <a:lnTo>
                    <a:pt x="263" y="0"/>
                  </a:lnTo>
                  <a:lnTo>
                    <a:pt x="263" y="0"/>
                  </a:lnTo>
                  <a:lnTo>
                    <a:pt x="249" y="2"/>
                  </a:lnTo>
                  <a:lnTo>
                    <a:pt x="233" y="3"/>
                  </a:lnTo>
                  <a:lnTo>
                    <a:pt x="219" y="5"/>
                  </a:lnTo>
                  <a:lnTo>
                    <a:pt x="204" y="9"/>
                  </a:lnTo>
                  <a:lnTo>
                    <a:pt x="190" y="14"/>
                  </a:lnTo>
                  <a:lnTo>
                    <a:pt x="176" y="20"/>
                  </a:lnTo>
                  <a:lnTo>
                    <a:pt x="163" y="26"/>
                  </a:lnTo>
                  <a:lnTo>
                    <a:pt x="151" y="33"/>
                  </a:lnTo>
                  <a:lnTo>
                    <a:pt x="151" y="33"/>
                  </a:lnTo>
                  <a:lnTo>
                    <a:pt x="150" y="32"/>
                  </a:lnTo>
                  <a:lnTo>
                    <a:pt x="147" y="28"/>
                  </a:lnTo>
                  <a:lnTo>
                    <a:pt x="140" y="23"/>
                  </a:lnTo>
                  <a:lnTo>
                    <a:pt x="129" y="17"/>
                  </a:lnTo>
                  <a:lnTo>
                    <a:pt x="110" y="12"/>
                  </a:lnTo>
                  <a:lnTo>
                    <a:pt x="83" y="8"/>
                  </a:lnTo>
                  <a:lnTo>
                    <a:pt x="47" y="5"/>
                  </a:lnTo>
                  <a:lnTo>
                    <a:pt x="0" y="4"/>
                  </a:lnTo>
                  <a:lnTo>
                    <a:pt x="0" y="4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2" name="Rectangle 38">
              <a:extLst>
                <a:ext uri="{FF2B5EF4-FFF2-40B4-BE49-F238E27FC236}">
                  <a16:creationId xmlns:a16="http://schemas.microsoft.com/office/drawing/2014/main" id="{32C2D8BC-63B5-E141-A971-134366F3D1E7}"/>
                </a:ext>
              </a:extLst>
            </p:cNvPr>
            <p:cNvSpPr>
              <a:spLocks noChangeArrowheads="1"/>
            </p:cNvSpPr>
            <p:nvPr/>
          </p:nvSpPr>
          <p:spPr bwMode="auto">
            <a:xfrm>
              <a:off x="2168526" y="952501"/>
              <a:ext cx="120650" cy="3365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3" name="Freeform 39">
              <a:extLst>
                <a:ext uri="{FF2B5EF4-FFF2-40B4-BE49-F238E27FC236}">
                  <a16:creationId xmlns:a16="http://schemas.microsoft.com/office/drawing/2014/main" id="{3F61E8AB-4F50-D147-995E-2592C6BE8FD4}"/>
                </a:ext>
              </a:extLst>
            </p:cNvPr>
            <p:cNvSpPr>
              <a:spLocks/>
            </p:cNvSpPr>
            <p:nvPr/>
          </p:nvSpPr>
          <p:spPr bwMode="auto">
            <a:xfrm>
              <a:off x="2820988" y="946151"/>
              <a:ext cx="252413" cy="342900"/>
            </a:xfrm>
            <a:custGeom>
              <a:avLst/>
              <a:gdLst>
                <a:gd name="T0" fmla="*/ 0 w 319"/>
                <a:gd name="T1" fmla="*/ 432 h 432"/>
                <a:gd name="T2" fmla="*/ 151 w 319"/>
                <a:gd name="T3" fmla="*/ 432 h 432"/>
                <a:gd name="T4" fmla="*/ 151 w 319"/>
                <a:gd name="T5" fmla="*/ 175 h 432"/>
                <a:gd name="T6" fmla="*/ 151 w 319"/>
                <a:gd name="T7" fmla="*/ 175 h 432"/>
                <a:gd name="T8" fmla="*/ 152 w 319"/>
                <a:gd name="T9" fmla="*/ 167 h 432"/>
                <a:gd name="T10" fmla="*/ 153 w 319"/>
                <a:gd name="T11" fmla="*/ 159 h 432"/>
                <a:gd name="T12" fmla="*/ 156 w 319"/>
                <a:gd name="T13" fmla="*/ 153 h 432"/>
                <a:gd name="T14" fmla="*/ 159 w 319"/>
                <a:gd name="T15" fmla="*/ 146 h 432"/>
                <a:gd name="T16" fmla="*/ 164 w 319"/>
                <a:gd name="T17" fmla="*/ 140 h 432"/>
                <a:gd name="T18" fmla="*/ 169 w 319"/>
                <a:gd name="T19" fmla="*/ 134 h 432"/>
                <a:gd name="T20" fmla="*/ 175 w 319"/>
                <a:gd name="T21" fmla="*/ 128 h 432"/>
                <a:gd name="T22" fmla="*/ 181 w 319"/>
                <a:gd name="T23" fmla="*/ 123 h 432"/>
                <a:gd name="T24" fmla="*/ 196 w 319"/>
                <a:gd name="T25" fmla="*/ 114 h 432"/>
                <a:gd name="T26" fmla="*/ 213 w 319"/>
                <a:gd name="T27" fmla="*/ 107 h 432"/>
                <a:gd name="T28" fmla="*/ 231 w 319"/>
                <a:gd name="T29" fmla="*/ 103 h 432"/>
                <a:gd name="T30" fmla="*/ 240 w 319"/>
                <a:gd name="T31" fmla="*/ 101 h 432"/>
                <a:gd name="T32" fmla="*/ 250 w 319"/>
                <a:gd name="T33" fmla="*/ 101 h 432"/>
                <a:gd name="T34" fmla="*/ 250 w 319"/>
                <a:gd name="T35" fmla="*/ 101 h 432"/>
                <a:gd name="T36" fmla="*/ 268 w 319"/>
                <a:gd name="T37" fmla="*/ 103 h 432"/>
                <a:gd name="T38" fmla="*/ 286 w 319"/>
                <a:gd name="T39" fmla="*/ 105 h 432"/>
                <a:gd name="T40" fmla="*/ 303 w 319"/>
                <a:gd name="T41" fmla="*/ 110 h 432"/>
                <a:gd name="T42" fmla="*/ 319 w 319"/>
                <a:gd name="T43" fmla="*/ 116 h 432"/>
                <a:gd name="T44" fmla="*/ 319 w 319"/>
                <a:gd name="T45" fmla="*/ 116 h 432"/>
                <a:gd name="T46" fmla="*/ 319 w 319"/>
                <a:gd name="T47" fmla="*/ 4 h 432"/>
                <a:gd name="T48" fmla="*/ 319 w 319"/>
                <a:gd name="T49" fmla="*/ 4 h 432"/>
                <a:gd name="T50" fmla="*/ 291 w 319"/>
                <a:gd name="T51" fmla="*/ 1 h 432"/>
                <a:gd name="T52" fmla="*/ 265 w 319"/>
                <a:gd name="T53" fmla="*/ 0 h 432"/>
                <a:gd name="T54" fmla="*/ 265 w 319"/>
                <a:gd name="T55" fmla="*/ 0 h 432"/>
                <a:gd name="T56" fmla="*/ 250 w 319"/>
                <a:gd name="T57" fmla="*/ 0 h 432"/>
                <a:gd name="T58" fmla="*/ 234 w 319"/>
                <a:gd name="T59" fmla="*/ 2 h 432"/>
                <a:gd name="T60" fmla="*/ 220 w 319"/>
                <a:gd name="T61" fmla="*/ 5 h 432"/>
                <a:gd name="T62" fmla="*/ 205 w 319"/>
                <a:gd name="T63" fmla="*/ 8 h 432"/>
                <a:gd name="T64" fmla="*/ 191 w 319"/>
                <a:gd name="T65" fmla="*/ 12 h 432"/>
                <a:gd name="T66" fmla="*/ 176 w 319"/>
                <a:gd name="T67" fmla="*/ 18 h 432"/>
                <a:gd name="T68" fmla="*/ 163 w 319"/>
                <a:gd name="T69" fmla="*/ 24 h 432"/>
                <a:gd name="T70" fmla="*/ 151 w 319"/>
                <a:gd name="T71" fmla="*/ 31 h 432"/>
                <a:gd name="T72" fmla="*/ 151 w 319"/>
                <a:gd name="T73" fmla="*/ 31 h 432"/>
                <a:gd name="T74" fmla="*/ 149 w 319"/>
                <a:gd name="T75" fmla="*/ 29 h 432"/>
                <a:gd name="T76" fmla="*/ 144 w 319"/>
                <a:gd name="T77" fmla="*/ 24 h 432"/>
                <a:gd name="T78" fmla="*/ 137 w 319"/>
                <a:gd name="T79" fmla="*/ 19 h 432"/>
                <a:gd name="T80" fmla="*/ 123 w 319"/>
                <a:gd name="T81" fmla="*/ 15 h 432"/>
                <a:gd name="T82" fmla="*/ 104 w 319"/>
                <a:gd name="T83" fmla="*/ 10 h 432"/>
                <a:gd name="T84" fmla="*/ 79 w 319"/>
                <a:gd name="T85" fmla="*/ 6 h 432"/>
                <a:gd name="T86" fmla="*/ 44 w 319"/>
                <a:gd name="T87" fmla="*/ 4 h 432"/>
                <a:gd name="T88" fmla="*/ 0 w 319"/>
                <a:gd name="T89" fmla="*/ 2 h 432"/>
                <a:gd name="T90" fmla="*/ 0 w 319"/>
                <a:gd name="T91" fmla="*/ 432 h 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19" h="432">
                  <a:moveTo>
                    <a:pt x="0" y="432"/>
                  </a:moveTo>
                  <a:lnTo>
                    <a:pt x="151" y="432"/>
                  </a:lnTo>
                  <a:lnTo>
                    <a:pt x="151" y="175"/>
                  </a:lnTo>
                  <a:lnTo>
                    <a:pt x="151" y="175"/>
                  </a:lnTo>
                  <a:lnTo>
                    <a:pt x="152" y="167"/>
                  </a:lnTo>
                  <a:lnTo>
                    <a:pt x="153" y="159"/>
                  </a:lnTo>
                  <a:lnTo>
                    <a:pt x="156" y="153"/>
                  </a:lnTo>
                  <a:lnTo>
                    <a:pt x="159" y="146"/>
                  </a:lnTo>
                  <a:lnTo>
                    <a:pt x="164" y="140"/>
                  </a:lnTo>
                  <a:lnTo>
                    <a:pt x="169" y="134"/>
                  </a:lnTo>
                  <a:lnTo>
                    <a:pt x="175" y="128"/>
                  </a:lnTo>
                  <a:lnTo>
                    <a:pt x="181" y="123"/>
                  </a:lnTo>
                  <a:lnTo>
                    <a:pt x="196" y="114"/>
                  </a:lnTo>
                  <a:lnTo>
                    <a:pt x="213" y="107"/>
                  </a:lnTo>
                  <a:lnTo>
                    <a:pt x="231" y="103"/>
                  </a:lnTo>
                  <a:lnTo>
                    <a:pt x="240" y="101"/>
                  </a:lnTo>
                  <a:lnTo>
                    <a:pt x="250" y="101"/>
                  </a:lnTo>
                  <a:lnTo>
                    <a:pt x="250" y="101"/>
                  </a:lnTo>
                  <a:lnTo>
                    <a:pt x="268" y="103"/>
                  </a:lnTo>
                  <a:lnTo>
                    <a:pt x="286" y="105"/>
                  </a:lnTo>
                  <a:lnTo>
                    <a:pt x="303" y="110"/>
                  </a:lnTo>
                  <a:lnTo>
                    <a:pt x="319" y="116"/>
                  </a:lnTo>
                  <a:lnTo>
                    <a:pt x="319" y="116"/>
                  </a:lnTo>
                  <a:lnTo>
                    <a:pt x="319" y="4"/>
                  </a:lnTo>
                  <a:lnTo>
                    <a:pt x="319" y="4"/>
                  </a:lnTo>
                  <a:lnTo>
                    <a:pt x="291" y="1"/>
                  </a:lnTo>
                  <a:lnTo>
                    <a:pt x="265" y="0"/>
                  </a:lnTo>
                  <a:lnTo>
                    <a:pt x="265" y="0"/>
                  </a:lnTo>
                  <a:lnTo>
                    <a:pt x="250" y="0"/>
                  </a:lnTo>
                  <a:lnTo>
                    <a:pt x="234" y="2"/>
                  </a:lnTo>
                  <a:lnTo>
                    <a:pt x="220" y="5"/>
                  </a:lnTo>
                  <a:lnTo>
                    <a:pt x="205" y="8"/>
                  </a:lnTo>
                  <a:lnTo>
                    <a:pt x="191" y="12"/>
                  </a:lnTo>
                  <a:lnTo>
                    <a:pt x="176" y="18"/>
                  </a:lnTo>
                  <a:lnTo>
                    <a:pt x="163" y="24"/>
                  </a:lnTo>
                  <a:lnTo>
                    <a:pt x="151" y="31"/>
                  </a:lnTo>
                  <a:lnTo>
                    <a:pt x="151" y="31"/>
                  </a:lnTo>
                  <a:lnTo>
                    <a:pt x="149" y="29"/>
                  </a:lnTo>
                  <a:lnTo>
                    <a:pt x="144" y="24"/>
                  </a:lnTo>
                  <a:lnTo>
                    <a:pt x="137" y="19"/>
                  </a:lnTo>
                  <a:lnTo>
                    <a:pt x="123" y="15"/>
                  </a:lnTo>
                  <a:lnTo>
                    <a:pt x="104" y="10"/>
                  </a:lnTo>
                  <a:lnTo>
                    <a:pt x="79" y="6"/>
                  </a:lnTo>
                  <a:lnTo>
                    <a:pt x="44" y="4"/>
                  </a:lnTo>
                  <a:lnTo>
                    <a:pt x="0" y="2"/>
                  </a:lnTo>
                  <a:lnTo>
                    <a:pt x="0" y="4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4" name="Freeform 40">
              <a:extLst>
                <a:ext uri="{FF2B5EF4-FFF2-40B4-BE49-F238E27FC236}">
                  <a16:creationId xmlns:a16="http://schemas.microsoft.com/office/drawing/2014/main" id="{EDEC1402-31AC-6E40-98A1-9F0FA9E7C0DF}"/>
                </a:ext>
              </a:extLst>
            </p:cNvPr>
            <p:cNvSpPr>
              <a:spLocks/>
            </p:cNvSpPr>
            <p:nvPr/>
          </p:nvSpPr>
          <p:spPr bwMode="auto">
            <a:xfrm>
              <a:off x="1701801" y="677863"/>
              <a:ext cx="522288" cy="635000"/>
            </a:xfrm>
            <a:custGeom>
              <a:avLst/>
              <a:gdLst>
                <a:gd name="T0" fmla="*/ 635 w 658"/>
                <a:gd name="T1" fmla="*/ 37 h 800"/>
                <a:gd name="T2" fmla="*/ 614 w 658"/>
                <a:gd name="T3" fmla="*/ 19 h 800"/>
                <a:gd name="T4" fmla="*/ 587 w 658"/>
                <a:gd name="T5" fmla="*/ 7 h 800"/>
                <a:gd name="T6" fmla="*/ 529 w 658"/>
                <a:gd name="T7" fmla="*/ 0 h 800"/>
                <a:gd name="T8" fmla="*/ 442 w 658"/>
                <a:gd name="T9" fmla="*/ 11 h 800"/>
                <a:gd name="T10" fmla="*/ 337 w 658"/>
                <a:gd name="T11" fmla="*/ 43 h 800"/>
                <a:gd name="T12" fmla="*/ 218 w 658"/>
                <a:gd name="T13" fmla="*/ 95 h 800"/>
                <a:gd name="T14" fmla="*/ 161 w 658"/>
                <a:gd name="T15" fmla="*/ 126 h 800"/>
                <a:gd name="T16" fmla="*/ 146 w 658"/>
                <a:gd name="T17" fmla="*/ 135 h 800"/>
                <a:gd name="T18" fmla="*/ 144 w 658"/>
                <a:gd name="T19" fmla="*/ 142 h 800"/>
                <a:gd name="T20" fmla="*/ 152 w 658"/>
                <a:gd name="T21" fmla="*/ 142 h 800"/>
                <a:gd name="T22" fmla="*/ 181 w 658"/>
                <a:gd name="T23" fmla="*/ 132 h 800"/>
                <a:gd name="T24" fmla="*/ 244 w 658"/>
                <a:gd name="T25" fmla="*/ 104 h 800"/>
                <a:gd name="T26" fmla="*/ 331 w 658"/>
                <a:gd name="T27" fmla="*/ 74 h 800"/>
                <a:gd name="T28" fmla="*/ 407 w 658"/>
                <a:gd name="T29" fmla="*/ 59 h 800"/>
                <a:gd name="T30" fmla="*/ 470 w 658"/>
                <a:gd name="T31" fmla="*/ 59 h 800"/>
                <a:gd name="T32" fmla="*/ 518 w 658"/>
                <a:gd name="T33" fmla="*/ 74 h 800"/>
                <a:gd name="T34" fmla="*/ 541 w 658"/>
                <a:gd name="T35" fmla="*/ 92 h 800"/>
                <a:gd name="T36" fmla="*/ 558 w 658"/>
                <a:gd name="T37" fmla="*/ 121 h 800"/>
                <a:gd name="T38" fmla="*/ 562 w 658"/>
                <a:gd name="T39" fmla="*/ 159 h 800"/>
                <a:gd name="T40" fmla="*/ 554 w 658"/>
                <a:gd name="T41" fmla="*/ 206 h 800"/>
                <a:gd name="T42" fmla="*/ 535 w 658"/>
                <a:gd name="T43" fmla="*/ 258 h 800"/>
                <a:gd name="T44" fmla="*/ 506 w 658"/>
                <a:gd name="T45" fmla="*/ 316 h 800"/>
                <a:gd name="T46" fmla="*/ 436 w 658"/>
                <a:gd name="T47" fmla="*/ 420 h 800"/>
                <a:gd name="T48" fmla="*/ 320 w 658"/>
                <a:gd name="T49" fmla="*/ 551 h 800"/>
                <a:gd name="T50" fmla="*/ 225 w 658"/>
                <a:gd name="T51" fmla="*/ 634 h 800"/>
                <a:gd name="T52" fmla="*/ 173 w 658"/>
                <a:gd name="T53" fmla="*/ 675 h 800"/>
                <a:gd name="T54" fmla="*/ 39 w 658"/>
                <a:gd name="T55" fmla="*/ 767 h 800"/>
                <a:gd name="T56" fmla="*/ 31 w 658"/>
                <a:gd name="T57" fmla="*/ 771 h 800"/>
                <a:gd name="T58" fmla="*/ 2 w 658"/>
                <a:gd name="T59" fmla="*/ 794 h 800"/>
                <a:gd name="T60" fmla="*/ 3 w 658"/>
                <a:gd name="T61" fmla="*/ 799 h 800"/>
                <a:gd name="T62" fmla="*/ 11 w 658"/>
                <a:gd name="T63" fmla="*/ 798 h 800"/>
                <a:gd name="T64" fmla="*/ 38 w 658"/>
                <a:gd name="T65" fmla="*/ 785 h 800"/>
                <a:gd name="T66" fmla="*/ 45 w 658"/>
                <a:gd name="T67" fmla="*/ 780 h 800"/>
                <a:gd name="T68" fmla="*/ 195 w 658"/>
                <a:gd name="T69" fmla="*/ 680 h 800"/>
                <a:gd name="T70" fmla="*/ 301 w 658"/>
                <a:gd name="T71" fmla="*/ 601 h 800"/>
                <a:gd name="T72" fmla="*/ 455 w 658"/>
                <a:gd name="T73" fmla="*/ 461 h 800"/>
                <a:gd name="T74" fmla="*/ 515 w 658"/>
                <a:gd name="T75" fmla="*/ 396 h 800"/>
                <a:gd name="T76" fmla="*/ 585 w 658"/>
                <a:gd name="T77" fmla="*/ 303 h 800"/>
                <a:gd name="T78" fmla="*/ 632 w 658"/>
                <a:gd name="T79" fmla="*/ 216 h 800"/>
                <a:gd name="T80" fmla="*/ 656 w 658"/>
                <a:gd name="T81" fmla="*/ 141 h 800"/>
                <a:gd name="T82" fmla="*/ 657 w 658"/>
                <a:gd name="T83" fmla="*/ 87 h 800"/>
                <a:gd name="T84" fmla="*/ 650 w 658"/>
                <a:gd name="T85" fmla="*/ 60 h 800"/>
                <a:gd name="T86" fmla="*/ 640 w 658"/>
                <a:gd name="T87" fmla="*/ 45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8" h="800">
                  <a:moveTo>
                    <a:pt x="640" y="45"/>
                  </a:moveTo>
                  <a:lnTo>
                    <a:pt x="640" y="45"/>
                  </a:lnTo>
                  <a:lnTo>
                    <a:pt x="635" y="37"/>
                  </a:lnTo>
                  <a:lnTo>
                    <a:pt x="628" y="30"/>
                  </a:lnTo>
                  <a:lnTo>
                    <a:pt x="621" y="24"/>
                  </a:lnTo>
                  <a:lnTo>
                    <a:pt x="614" y="19"/>
                  </a:lnTo>
                  <a:lnTo>
                    <a:pt x="605" y="14"/>
                  </a:lnTo>
                  <a:lnTo>
                    <a:pt x="597" y="11"/>
                  </a:lnTo>
                  <a:lnTo>
                    <a:pt x="587" y="7"/>
                  </a:lnTo>
                  <a:lnTo>
                    <a:pt x="576" y="5"/>
                  </a:lnTo>
                  <a:lnTo>
                    <a:pt x="553" y="1"/>
                  </a:lnTo>
                  <a:lnTo>
                    <a:pt x="529" y="0"/>
                  </a:lnTo>
                  <a:lnTo>
                    <a:pt x="503" y="1"/>
                  </a:lnTo>
                  <a:lnTo>
                    <a:pt x="474" y="5"/>
                  </a:lnTo>
                  <a:lnTo>
                    <a:pt x="442" y="11"/>
                  </a:lnTo>
                  <a:lnTo>
                    <a:pt x="408" y="19"/>
                  </a:lnTo>
                  <a:lnTo>
                    <a:pt x="373" y="30"/>
                  </a:lnTo>
                  <a:lnTo>
                    <a:pt x="337" y="43"/>
                  </a:lnTo>
                  <a:lnTo>
                    <a:pt x="299" y="59"/>
                  </a:lnTo>
                  <a:lnTo>
                    <a:pt x="260" y="76"/>
                  </a:lnTo>
                  <a:lnTo>
                    <a:pt x="218" y="95"/>
                  </a:lnTo>
                  <a:lnTo>
                    <a:pt x="175" y="117"/>
                  </a:lnTo>
                  <a:lnTo>
                    <a:pt x="175" y="117"/>
                  </a:lnTo>
                  <a:lnTo>
                    <a:pt x="161" y="126"/>
                  </a:lnTo>
                  <a:lnTo>
                    <a:pt x="150" y="133"/>
                  </a:lnTo>
                  <a:lnTo>
                    <a:pt x="150" y="133"/>
                  </a:lnTo>
                  <a:lnTo>
                    <a:pt x="146" y="135"/>
                  </a:lnTo>
                  <a:lnTo>
                    <a:pt x="144" y="138"/>
                  </a:lnTo>
                  <a:lnTo>
                    <a:pt x="144" y="140"/>
                  </a:lnTo>
                  <a:lnTo>
                    <a:pt x="144" y="142"/>
                  </a:lnTo>
                  <a:lnTo>
                    <a:pt x="145" y="144"/>
                  </a:lnTo>
                  <a:lnTo>
                    <a:pt x="148" y="144"/>
                  </a:lnTo>
                  <a:lnTo>
                    <a:pt x="152" y="142"/>
                  </a:lnTo>
                  <a:lnTo>
                    <a:pt x="152" y="142"/>
                  </a:lnTo>
                  <a:lnTo>
                    <a:pt x="167" y="138"/>
                  </a:lnTo>
                  <a:lnTo>
                    <a:pt x="181" y="132"/>
                  </a:lnTo>
                  <a:lnTo>
                    <a:pt x="181" y="132"/>
                  </a:lnTo>
                  <a:lnTo>
                    <a:pt x="214" y="116"/>
                  </a:lnTo>
                  <a:lnTo>
                    <a:pt x="244" y="104"/>
                  </a:lnTo>
                  <a:lnTo>
                    <a:pt x="274" y="92"/>
                  </a:lnTo>
                  <a:lnTo>
                    <a:pt x="303" y="82"/>
                  </a:lnTo>
                  <a:lnTo>
                    <a:pt x="331" y="74"/>
                  </a:lnTo>
                  <a:lnTo>
                    <a:pt x="358" y="68"/>
                  </a:lnTo>
                  <a:lnTo>
                    <a:pt x="383" y="63"/>
                  </a:lnTo>
                  <a:lnTo>
                    <a:pt x="407" y="59"/>
                  </a:lnTo>
                  <a:lnTo>
                    <a:pt x="429" y="58"/>
                  </a:lnTo>
                  <a:lnTo>
                    <a:pt x="451" y="58"/>
                  </a:lnTo>
                  <a:lnTo>
                    <a:pt x="470" y="59"/>
                  </a:lnTo>
                  <a:lnTo>
                    <a:pt x="488" y="62"/>
                  </a:lnTo>
                  <a:lnTo>
                    <a:pt x="504" y="66"/>
                  </a:lnTo>
                  <a:lnTo>
                    <a:pt x="518" y="74"/>
                  </a:lnTo>
                  <a:lnTo>
                    <a:pt x="530" y="82"/>
                  </a:lnTo>
                  <a:lnTo>
                    <a:pt x="541" y="92"/>
                  </a:lnTo>
                  <a:lnTo>
                    <a:pt x="541" y="92"/>
                  </a:lnTo>
                  <a:lnTo>
                    <a:pt x="548" y="100"/>
                  </a:lnTo>
                  <a:lnTo>
                    <a:pt x="554" y="110"/>
                  </a:lnTo>
                  <a:lnTo>
                    <a:pt x="558" y="121"/>
                  </a:lnTo>
                  <a:lnTo>
                    <a:pt x="560" y="133"/>
                  </a:lnTo>
                  <a:lnTo>
                    <a:pt x="562" y="146"/>
                  </a:lnTo>
                  <a:lnTo>
                    <a:pt x="562" y="159"/>
                  </a:lnTo>
                  <a:lnTo>
                    <a:pt x="560" y="174"/>
                  </a:lnTo>
                  <a:lnTo>
                    <a:pt x="558" y="190"/>
                  </a:lnTo>
                  <a:lnTo>
                    <a:pt x="554" y="206"/>
                  </a:lnTo>
                  <a:lnTo>
                    <a:pt x="548" y="223"/>
                  </a:lnTo>
                  <a:lnTo>
                    <a:pt x="542" y="240"/>
                  </a:lnTo>
                  <a:lnTo>
                    <a:pt x="535" y="258"/>
                  </a:lnTo>
                  <a:lnTo>
                    <a:pt x="527" y="278"/>
                  </a:lnTo>
                  <a:lnTo>
                    <a:pt x="517" y="297"/>
                  </a:lnTo>
                  <a:lnTo>
                    <a:pt x="506" y="316"/>
                  </a:lnTo>
                  <a:lnTo>
                    <a:pt x="494" y="337"/>
                  </a:lnTo>
                  <a:lnTo>
                    <a:pt x="468" y="378"/>
                  </a:lnTo>
                  <a:lnTo>
                    <a:pt x="436" y="420"/>
                  </a:lnTo>
                  <a:lnTo>
                    <a:pt x="401" y="464"/>
                  </a:lnTo>
                  <a:lnTo>
                    <a:pt x="362" y="507"/>
                  </a:lnTo>
                  <a:lnTo>
                    <a:pt x="320" y="551"/>
                  </a:lnTo>
                  <a:lnTo>
                    <a:pt x="274" y="593"/>
                  </a:lnTo>
                  <a:lnTo>
                    <a:pt x="250" y="613"/>
                  </a:lnTo>
                  <a:lnTo>
                    <a:pt x="225" y="634"/>
                  </a:lnTo>
                  <a:lnTo>
                    <a:pt x="200" y="654"/>
                  </a:lnTo>
                  <a:lnTo>
                    <a:pt x="173" y="675"/>
                  </a:lnTo>
                  <a:lnTo>
                    <a:pt x="173" y="675"/>
                  </a:lnTo>
                  <a:lnTo>
                    <a:pt x="107" y="723"/>
                  </a:lnTo>
                  <a:lnTo>
                    <a:pt x="70" y="747"/>
                  </a:lnTo>
                  <a:lnTo>
                    <a:pt x="39" y="767"/>
                  </a:lnTo>
                  <a:lnTo>
                    <a:pt x="39" y="767"/>
                  </a:lnTo>
                  <a:lnTo>
                    <a:pt x="31" y="771"/>
                  </a:lnTo>
                  <a:lnTo>
                    <a:pt x="31" y="771"/>
                  </a:lnTo>
                  <a:lnTo>
                    <a:pt x="5" y="790"/>
                  </a:lnTo>
                  <a:lnTo>
                    <a:pt x="5" y="790"/>
                  </a:lnTo>
                  <a:lnTo>
                    <a:pt x="2" y="794"/>
                  </a:lnTo>
                  <a:lnTo>
                    <a:pt x="0" y="797"/>
                  </a:lnTo>
                  <a:lnTo>
                    <a:pt x="2" y="798"/>
                  </a:lnTo>
                  <a:lnTo>
                    <a:pt x="3" y="799"/>
                  </a:lnTo>
                  <a:lnTo>
                    <a:pt x="4" y="800"/>
                  </a:lnTo>
                  <a:lnTo>
                    <a:pt x="8" y="800"/>
                  </a:lnTo>
                  <a:lnTo>
                    <a:pt x="11" y="798"/>
                  </a:lnTo>
                  <a:lnTo>
                    <a:pt x="11" y="798"/>
                  </a:lnTo>
                  <a:lnTo>
                    <a:pt x="24" y="792"/>
                  </a:lnTo>
                  <a:lnTo>
                    <a:pt x="38" y="785"/>
                  </a:lnTo>
                  <a:lnTo>
                    <a:pt x="38" y="785"/>
                  </a:lnTo>
                  <a:lnTo>
                    <a:pt x="45" y="780"/>
                  </a:lnTo>
                  <a:lnTo>
                    <a:pt x="45" y="780"/>
                  </a:lnTo>
                  <a:lnTo>
                    <a:pt x="80" y="758"/>
                  </a:lnTo>
                  <a:lnTo>
                    <a:pt x="120" y="732"/>
                  </a:lnTo>
                  <a:lnTo>
                    <a:pt x="195" y="680"/>
                  </a:lnTo>
                  <a:lnTo>
                    <a:pt x="195" y="680"/>
                  </a:lnTo>
                  <a:lnTo>
                    <a:pt x="249" y="641"/>
                  </a:lnTo>
                  <a:lnTo>
                    <a:pt x="301" y="601"/>
                  </a:lnTo>
                  <a:lnTo>
                    <a:pt x="301" y="770"/>
                  </a:lnTo>
                  <a:lnTo>
                    <a:pt x="455" y="770"/>
                  </a:lnTo>
                  <a:lnTo>
                    <a:pt x="455" y="461"/>
                  </a:lnTo>
                  <a:lnTo>
                    <a:pt x="455" y="461"/>
                  </a:lnTo>
                  <a:lnTo>
                    <a:pt x="486" y="429"/>
                  </a:lnTo>
                  <a:lnTo>
                    <a:pt x="515" y="396"/>
                  </a:lnTo>
                  <a:lnTo>
                    <a:pt x="540" y="365"/>
                  </a:lnTo>
                  <a:lnTo>
                    <a:pt x="563" y="333"/>
                  </a:lnTo>
                  <a:lnTo>
                    <a:pt x="585" y="303"/>
                  </a:lnTo>
                  <a:lnTo>
                    <a:pt x="603" y="273"/>
                  </a:lnTo>
                  <a:lnTo>
                    <a:pt x="618" y="244"/>
                  </a:lnTo>
                  <a:lnTo>
                    <a:pt x="632" y="216"/>
                  </a:lnTo>
                  <a:lnTo>
                    <a:pt x="643" y="190"/>
                  </a:lnTo>
                  <a:lnTo>
                    <a:pt x="651" y="164"/>
                  </a:lnTo>
                  <a:lnTo>
                    <a:pt x="656" y="141"/>
                  </a:lnTo>
                  <a:lnTo>
                    <a:pt x="658" y="118"/>
                  </a:lnTo>
                  <a:lnTo>
                    <a:pt x="658" y="98"/>
                  </a:lnTo>
                  <a:lnTo>
                    <a:pt x="657" y="87"/>
                  </a:lnTo>
                  <a:lnTo>
                    <a:pt x="656" y="78"/>
                  </a:lnTo>
                  <a:lnTo>
                    <a:pt x="652" y="69"/>
                  </a:lnTo>
                  <a:lnTo>
                    <a:pt x="650" y="60"/>
                  </a:lnTo>
                  <a:lnTo>
                    <a:pt x="645" y="52"/>
                  </a:lnTo>
                  <a:lnTo>
                    <a:pt x="640" y="45"/>
                  </a:lnTo>
                  <a:lnTo>
                    <a:pt x="64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5" name="Freeform 41">
              <a:extLst>
                <a:ext uri="{FF2B5EF4-FFF2-40B4-BE49-F238E27FC236}">
                  <a16:creationId xmlns:a16="http://schemas.microsoft.com/office/drawing/2014/main" id="{26DB114B-272D-5B4B-8946-CEECD5F5CB6E}"/>
                </a:ext>
              </a:extLst>
            </p:cNvPr>
            <p:cNvSpPr>
              <a:spLocks/>
            </p:cNvSpPr>
            <p:nvPr/>
          </p:nvSpPr>
          <p:spPr bwMode="auto">
            <a:xfrm>
              <a:off x="1233488" y="814388"/>
              <a:ext cx="819150" cy="649288"/>
            </a:xfrm>
            <a:custGeom>
              <a:avLst/>
              <a:gdLst>
                <a:gd name="T0" fmla="*/ 442 w 1032"/>
                <a:gd name="T1" fmla="*/ 660 h 819"/>
                <a:gd name="T2" fmla="*/ 582 w 1032"/>
                <a:gd name="T3" fmla="*/ 569 h 819"/>
                <a:gd name="T4" fmla="*/ 598 w 1032"/>
                <a:gd name="T5" fmla="*/ 553 h 819"/>
                <a:gd name="T6" fmla="*/ 594 w 1032"/>
                <a:gd name="T7" fmla="*/ 549 h 819"/>
                <a:gd name="T8" fmla="*/ 560 w 1032"/>
                <a:gd name="T9" fmla="*/ 567 h 819"/>
                <a:gd name="T10" fmla="*/ 397 w 1032"/>
                <a:gd name="T11" fmla="*/ 661 h 819"/>
                <a:gd name="T12" fmla="*/ 264 w 1032"/>
                <a:gd name="T13" fmla="*/ 713 h 819"/>
                <a:gd name="T14" fmla="*/ 175 w 1032"/>
                <a:gd name="T15" fmla="*/ 722 h 819"/>
                <a:gd name="T16" fmla="*/ 138 w 1032"/>
                <a:gd name="T17" fmla="*/ 713 h 819"/>
                <a:gd name="T18" fmla="*/ 107 w 1032"/>
                <a:gd name="T19" fmla="*/ 692 h 819"/>
                <a:gd name="T20" fmla="*/ 94 w 1032"/>
                <a:gd name="T21" fmla="*/ 670 h 819"/>
                <a:gd name="T22" fmla="*/ 87 w 1032"/>
                <a:gd name="T23" fmla="*/ 639 h 819"/>
                <a:gd name="T24" fmla="*/ 106 w 1032"/>
                <a:gd name="T25" fmla="*/ 559 h 819"/>
                <a:gd name="T26" fmla="*/ 167 w 1032"/>
                <a:gd name="T27" fmla="*/ 463 h 819"/>
                <a:gd name="T28" fmla="*/ 260 w 1032"/>
                <a:gd name="T29" fmla="*/ 354 h 819"/>
                <a:gd name="T30" fmla="*/ 322 w 1032"/>
                <a:gd name="T31" fmla="*/ 668 h 819"/>
                <a:gd name="T32" fmla="*/ 442 w 1032"/>
                <a:gd name="T33" fmla="*/ 281 h 819"/>
                <a:gd name="T34" fmla="*/ 491 w 1032"/>
                <a:gd name="T35" fmla="*/ 381 h 819"/>
                <a:gd name="T36" fmla="*/ 530 w 1032"/>
                <a:gd name="T37" fmla="*/ 428 h 819"/>
                <a:gd name="T38" fmla="*/ 578 w 1032"/>
                <a:gd name="T39" fmla="*/ 460 h 819"/>
                <a:gd name="T40" fmla="*/ 635 w 1032"/>
                <a:gd name="T41" fmla="*/ 479 h 819"/>
                <a:gd name="T42" fmla="*/ 682 w 1032"/>
                <a:gd name="T43" fmla="*/ 480 h 819"/>
                <a:gd name="T44" fmla="*/ 741 w 1032"/>
                <a:gd name="T45" fmla="*/ 466 h 819"/>
                <a:gd name="T46" fmla="*/ 792 w 1032"/>
                <a:gd name="T47" fmla="*/ 437 h 819"/>
                <a:gd name="T48" fmla="*/ 833 w 1032"/>
                <a:gd name="T49" fmla="*/ 394 h 819"/>
                <a:gd name="T50" fmla="*/ 891 w 1032"/>
                <a:gd name="T51" fmla="*/ 281 h 819"/>
                <a:gd name="T52" fmla="*/ 967 w 1032"/>
                <a:gd name="T53" fmla="*/ 284 h 819"/>
                <a:gd name="T54" fmla="*/ 1029 w 1032"/>
                <a:gd name="T55" fmla="*/ 206 h 819"/>
                <a:gd name="T56" fmla="*/ 1031 w 1032"/>
                <a:gd name="T57" fmla="*/ 188 h 819"/>
                <a:gd name="T58" fmla="*/ 994 w 1032"/>
                <a:gd name="T59" fmla="*/ 139 h 819"/>
                <a:gd name="T60" fmla="*/ 939 w 1032"/>
                <a:gd name="T61" fmla="*/ 110 h 819"/>
                <a:gd name="T62" fmla="*/ 897 w 1032"/>
                <a:gd name="T63" fmla="*/ 104 h 819"/>
                <a:gd name="T64" fmla="*/ 866 w 1032"/>
                <a:gd name="T65" fmla="*/ 108 h 819"/>
                <a:gd name="T66" fmla="*/ 818 w 1032"/>
                <a:gd name="T67" fmla="*/ 127 h 819"/>
                <a:gd name="T68" fmla="*/ 764 w 1032"/>
                <a:gd name="T69" fmla="*/ 186 h 819"/>
                <a:gd name="T70" fmla="*/ 694 w 1032"/>
                <a:gd name="T71" fmla="*/ 332 h 819"/>
                <a:gd name="T72" fmla="*/ 666 w 1032"/>
                <a:gd name="T73" fmla="*/ 344 h 819"/>
                <a:gd name="T74" fmla="*/ 643 w 1032"/>
                <a:gd name="T75" fmla="*/ 336 h 819"/>
                <a:gd name="T76" fmla="*/ 569 w 1032"/>
                <a:gd name="T77" fmla="*/ 186 h 819"/>
                <a:gd name="T78" fmla="*/ 546 w 1032"/>
                <a:gd name="T79" fmla="*/ 153 h 819"/>
                <a:gd name="T80" fmla="*/ 549 w 1032"/>
                <a:gd name="T81" fmla="*/ 99 h 819"/>
                <a:gd name="T82" fmla="*/ 652 w 1032"/>
                <a:gd name="T83" fmla="*/ 28 h 819"/>
                <a:gd name="T84" fmla="*/ 682 w 1032"/>
                <a:gd name="T85" fmla="*/ 6 h 819"/>
                <a:gd name="T86" fmla="*/ 678 w 1032"/>
                <a:gd name="T87" fmla="*/ 0 h 819"/>
                <a:gd name="T88" fmla="*/ 658 w 1032"/>
                <a:gd name="T89" fmla="*/ 8 h 819"/>
                <a:gd name="T90" fmla="*/ 540 w 1032"/>
                <a:gd name="T91" fmla="*/ 80 h 819"/>
                <a:gd name="T92" fmla="*/ 489 w 1032"/>
                <a:gd name="T93" fmla="*/ 114 h 819"/>
                <a:gd name="T94" fmla="*/ 436 w 1032"/>
                <a:gd name="T95" fmla="*/ 104 h 819"/>
                <a:gd name="T96" fmla="*/ 391 w 1032"/>
                <a:gd name="T97" fmla="*/ 111 h 819"/>
                <a:gd name="T98" fmla="*/ 342 w 1032"/>
                <a:gd name="T99" fmla="*/ 138 h 819"/>
                <a:gd name="T100" fmla="*/ 305 w 1032"/>
                <a:gd name="T101" fmla="*/ 182 h 819"/>
                <a:gd name="T102" fmla="*/ 289 w 1032"/>
                <a:gd name="T103" fmla="*/ 237 h 819"/>
                <a:gd name="T104" fmla="*/ 249 w 1032"/>
                <a:gd name="T105" fmla="*/ 308 h 819"/>
                <a:gd name="T106" fmla="*/ 116 w 1032"/>
                <a:gd name="T107" fmla="*/ 451 h 819"/>
                <a:gd name="T108" fmla="*/ 31 w 1032"/>
                <a:gd name="T109" fmla="*/ 580 h 819"/>
                <a:gd name="T110" fmla="*/ 2 w 1032"/>
                <a:gd name="T111" fmla="*/ 662 h 819"/>
                <a:gd name="T112" fmla="*/ 1 w 1032"/>
                <a:gd name="T113" fmla="*/ 708 h 819"/>
                <a:gd name="T114" fmla="*/ 16 w 1032"/>
                <a:gd name="T115" fmla="*/ 745 h 819"/>
                <a:gd name="T116" fmla="*/ 46 w 1032"/>
                <a:gd name="T117" fmla="*/ 772 h 819"/>
                <a:gd name="T118" fmla="*/ 104 w 1032"/>
                <a:gd name="T119" fmla="*/ 786 h 819"/>
                <a:gd name="T120" fmla="*/ 179 w 1032"/>
                <a:gd name="T121" fmla="*/ 777 h 819"/>
                <a:gd name="T122" fmla="*/ 289 w 1032"/>
                <a:gd name="T123" fmla="*/ 739 h 8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32" h="819">
                  <a:moveTo>
                    <a:pt x="289" y="819"/>
                  </a:moveTo>
                  <a:lnTo>
                    <a:pt x="442" y="819"/>
                  </a:lnTo>
                  <a:lnTo>
                    <a:pt x="442" y="660"/>
                  </a:lnTo>
                  <a:lnTo>
                    <a:pt x="442" y="660"/>
                  </a:lnTo>
                  <a:lnTo>
                    <a:pt x="506" y="620"/>
                  </a:lnTo>
                  <a:lnTo>
                    <a:pt x="569" y="579"/>
                  </a:lnTo>
                  <a:lnTo>
                    <a:pt x="569" y="579"/>
                  </a:lnTo>
                  <a:lnTo>
                    <a:pt x="582" y="569"/>
                  </a:lnTo>
                  <a:lnTo>
                    <a:pt x="593" y="559"/>
                  </a:lnTo>
                  <a:lnTo>
                    <a:pt x="593" y="559"/>
                  </a:lnTo>
                  <a:lnTo>
                    <a:pt x="596" y="557"/>
                  </a:lnTo>
                  <a:lnTo>
                    <a:pt x="598" y="553"/>
                  </a:lnTo>
                  <a:lnTo>
                    <a:pt x="598" y="551"/>
                  </a:lnTo>
                  <a:lnTo>
                    <a:pt x="598" y="550"/>
                  </a:lnTo>
                  <a:lnTo>
                    <a:pt x="595" y="549"/>
                  </a:lnTo>
                  <a:lnTo>
                    <a:pt x="594" y="549"/>
                  </a:lnTo>
                  <a:lnTo>
                    <a:pt x="588" y="550"/>
                  </a:lnTo>
                  <a:lnTo>
                    <a:pt x="588" y="550"/>
                  </a:lnTo>
                  <a:lnTo>
                    <a:pt x="560" y="567"/>
                  </a:lnTo>
                  <a:lnTo>
                    <a:pt x="560" y="567"/>
                  </a:lnTo>
                  <a:lnTo>
                    <a:pt x="517" y="593"/>
                  </a:lnTo>
                  <a:lnTo>
                    <a:pt x="474" y="619"/>
                  </a:lnTo>
                  <a:lnTo>
                    <a:pt x="435" y="640"/>
                  </a:lnTo>
                  <a:lnTo>
                    <a:pt x="397" y="661"/>
                  </a:lnTo>
                  <a:lnTo>
                    <a:pt x="361" y="678"/>
                  </a:lnTo>
                  <a:lnTo>
                    <a:pt x="326" y="692"/>
                  </a:lnTo>
                  <a:lnTo>
                    <a:pt x="295" y="703"/>
                  </a:lnTo>
                  <a:lnTo>
                    <a:pt x="264" y="713"/>
                  </a:lnTo>
                  <a:lnTo>
                    <a:pt x="237" y="719"/>
                  </a:lnTo>
                  <a:lnTo>
                    <a:pt x="210" y="722"/>
                  </a:lnTo>
                  <a:lnTo>
                    <a:pt x="187" y="724"/>
                  </a:lnTo>
                  <a:lnTo>
                    <a:pt x="175" y="722"/>
                  </a:lnTo>
                  <a:lnTo>
                    <a:pt x="165" y="721"/>
                  </a:lnTo>
                  <a:lnTo>
                    <a:pt x="156" y="720"/>
                  </a:lnTo>
                  <a:lnTo>
                    <a:pt x="146" y="716"/>
                  </a:lnTo>
                  <a:lnTo>
                    <a:pt x="138" y="713"/>
                  </a:lnTo>
                  <a:lnTo>
                    <a:pt x="129" y="709"/>
                  </a:lnTo>
                  <a:lnTo>
                    <a:pt x="121" y="704"/>
                  </a:lnTo>
                  <a:lnTo>
                    <a:pt x="115" y="698"/>
                  </a:lnTo>
                  <a:lnTo>
                    <a:pt x="107" y="692"/>
                  </a:lnTo>
                  <a:lnTo>
                    <a:pt x="101" y="685"/>
                  </a:lnTo>
                  <a:lnTo>
                    <a:pt x="101" y="685"/>
                  </a:lnTo>
                  <a:lnTo>
                    <a:pt x="98" y="678"/>
                  </a:lnTo>
                  <a:lnTo>
                    <a:pt x="94" y="670"/>
                  </a:lnTo>
                  <a:lnTo>
                    <a:pt x="91" y="663"/>
                  </a:lnTo>
                  <a:lnTo>
                    <a:pt x="89" y="655"/>
                  </a:lnTo>
                  <a:lnTo>
                    <a:pt x="87" y="648"/>
                  </a:lnTo>
                  <a:lnTo>
                    <a:pt x="87" y="639"/>
                  </a:lnTo>
                  <a:lnTo>
                    <a:pt x="88" y="621"/>
                  </a:lnTo>
                  <a:lnTo>
                    <a:pt x="92" y="602"/>
                  </a:lnTo>
                  <a:lnTo>
                    <a:pt x="98" y="581"/>
                  </a:lnTo>
                  <a:lnTo>
                    <a:pt x="106" y="559"/>
                  </a:lnTo>
                  <a:lnTo>
                    <a:pt x="118" y="536"/>
                  </a:lnTo>
                  <a:lnTo>
                    <a:pt x="132" y="512"/>
                  </a:lnTo>
                  <a:lnTo>
                    <a:pt x="148" y="488"/>
                  </a:lnTo>
                  <a:lnTo>
                    <a:pt x="167" y="463"/>
                  </a:lnTo>
                  <a:lnTo>
                    <a:pt x="187" y="436"/>
                  </a:lnTo>
                  <a:lnTo>
                    <a:pt x="210" y="410"/>
                  </a:lnTo>
                  <a:lnTo>
                    <a:pt x="234" y="383"/>
                  </a:lnTo>
                  <a:lnTo>
                    <a:pt x="260" y="354"/>
                  </a:lnTo>
                  <a:lnTo>
                    <a:pt x="289" y="326"/>
                  </a:lnTo>
                  <a:lnTo>
                    <a:pt x="289" y="681"/>
                  </a:lnTo>
                  <a:lnTo>
                    <a:pt x="289" y="681"/>
                  </a:lnTo>
                  <a:lnTo>
                    <a:pt x="322" y="668"/>
                  </a:lnTo>
                  <a:lnTo>
                    <a:pt x="359" y="652"/>
                  </a:lnTo>
                  <a:lnTo>
                    <a:pt x="400" y="633"/>
                  </a:lnTo>
                  <a:lnTo>
                    <a:pt x="442" y="610"/>
                  </a:lnTo>
                  <a:lnTo>
                    <a:pt x="442" y="281"/>
                  </a:lnTo>
                  <a:lnTo>
                    <a:pt x="476" y="353"/>
                  </a:lnTo>
                  <a:lnTo>
                    <a:pt x="476" y="353"/>
                  </a:lnTo>
                  <a:lnTo>
                    <a:pt x="483" y="367"/>
                  </a:lnTo>
                  <a:lnTo>
                    <a:pt x="491" y="381"/>
                  </a:lnTo>
                  <a:lnTo>
                    <a:pt x="500" y="394"/>
                  </a:lnTo>
                  <a:lnTo>
                    <a:pt x="509" y="406"/>
                  </a:lnTo>
                  <a:lnTo>
                    <a:pt x="519" y="418"/>
                  </a:lnTo>
                  <a:lnTo>
                    <a:pt x="530" y="428"/>
                  </a:lnTo>
                  <a:lnTo>
                    <a:pt x="541" y="437"/>
                  </a:lnTo>
                  <a:lnTo>
                    <a:pt x="553" y="446"/>
                  </a:lnTo>
                  <a:lnTo>
                    <a:pt x="565" y="454"/>
                  </a:lnTo>
                  <a:lnTo>
                    <a:pt x="578" y="460"/>
                  </a:lnTo>
                  <a:lnTo>
                    <a:pt x="592" y="466"/>
                  </a:lnTo>
                  <a:lnTo>
                    <a:pt x="606" y="471"/>
                  </a:lnTo>
                  <a:lnTo>
                    <a:pt x="621" y="475"/>
                  </a:lnTo>
                  <a:lnTo>
                    <a:pt x="635" y="479"/>
                  </a:lnTo>
                  <a:lnTo>
                    <a:pt x="651" y="480"/>
                  </a:lnTo>
                  <a:lnTo>
                    <a:pt x="666" y="480"/>
                  </a:lnTo>
                  <a:lnTo>
                    <a:pt x="666" y="480"/>
                  </a:lnTo>
                  <a:lnTo>
                    <a:pt x="682" y="480"/>
                  </a:lnTo>
                  <a:lnTo>
                    <a:pt x="698" y="479"/>
                  </a:lnTo>
                  <a:lnTo>
                    <a:pt x="712" y="475"/>
                  </a:lnTo>
                  <a:lnTo>
                    <a:pt x="727" y="471"/>
                  </a:lnTo>
                  <a:lnTo>
                    <a:pt x="741" y="466"/>
                  </a:lnTo>
                  <a:lnTo>
                    <a:pt x="755" y="460"/>
                  </a:lnTo>
                  <a:lnTo>
                    <a:pt x="768" y="454"/>
                  </a:lnTo>
                  <a:lnTo>
                    <a:pt x="780" y="446"/>
                  </a:lnTo>
                  <a:lnTo>
                    <a:pt x="792" y="437"/>
                  </a:lnTo>
                  <a:lnTo>
                    <a:pt x="803" y="428"/>
                  </a:lnTo>
                  <a:lnTo>
                    <a:pt x="814" y="418"/>
                  </a:lnTo>
                  <a:lnTo>
                    <a:pt x="823" y="406"/>
                  </a:lnTo>
                  <a:lnTo>
                    <a:pt x="833" y="394"/>
                  </a:lnTo>
                  <a:lnTo>
                    <a:pt x="841" y="381"/>
                  </a:lnTo>
                  <a:lnTo>
                    <a:pt x="850" y="367"/>
                  </a:lnTo>
                  <a:lnTo>
                    <a:pt x="857" y="353"/>
                  </a:lnTo>
                  <a:lnTo>
                    <a:pt x="891" y="281"/>
                  </a:lnTo>
                  <a:lnTo>
                    <a:pt x="891" y="365"/>
                  </a:lnTo>
                  <a:lnTo>
                    <a:pt x="891" y="365"/>
                  </a:lnTo>
                  <a:lnTo>
                    <a:pt x="931" y="324"/>
                  </a:lnTo>
                  <a:lnTo>
                    <a:pt x="967" y="284"/>
                  </a:lnTo>
                  <a:lnTo>
                    <a:pt x="1000" y="246"/>
                  </a:lnTo>
                  <a:lnTo>
                    <a:pt x="1015" y="225"/>
                  </a:lnTo>
                  <a:lnTo>
                    <a:pt x="1029" y="206"/>
                  </a:lnTo>
                  <a:lnTo>
                    <a:pt x="1029" y="206"/>
                  </a:lnTo>
                  <a:lnTo>
                    <a:pt x="1031" y="201"/>
                  </a:lnTo>
                  <a:lnTo>
                    <a:pt x="1032" y="197"/>
                  </a:lnTo>
                  <a:lnTo>
                    <a:pt x="1032" y="192"/>
                  </a:lnTo>
                  <a:lnTo>
                    <a:pt x="1031" y="188"/>
                  </a:lnTo>
                  <a:lnTo>
                    <a:pt x="1031" y="188"/>
                  </a:lnTo>
                  <a:lnTo>
                    <a:pt x="1020" y="171"/>
                  </a:lnTo>
                  <a:lnTo>
                    <a:pt x="1008" y="154"/>
                  </a:lnTo>
                  <a:lnTo>
                    <a:pt x="994" y="139"/>
                  </a:lnTo>
                  <a:lnTo>
                    <a:pt x="977" y="127"/>
                  </a:lnTo>
                  <a:lnTo>
                    <a:pt x="959" y="118"/>
                  </a:lnTo>
                  <a:lnTo>
                    <a:pt x="950" y="114"/>
                  </a:lnTo>
                  <a:lnTo>
                    <a:pt x="939" y="110"/>
                  </a:lnTo>
                  <a:lnTo>
                    <a:pt x="930" y="108"/>
                  </a:lnTo>
                  <a:lnTo>
                    <a:pt x="919" y="105"/>
                  </a:lnTo>
                  <a:lnTo>
                    <a:pt x="908" y="104"/>
                  </a:lnTo>
                  <a:lnTo>
                    <a:pt x="897" y="104"/>
                  </a:lnTo>
                  <a:lnTo>
                    <a:pt x="897" y="104"/>
                  </a:lnTo>
                  <a:lnTo>
                    <a:pt x="886" y="104"/>
                  </a:lnTo>
                  <a:lnTo>
                    <a:pt x="876" y="105"/>
                  </a:lnTo>
                  <a:lnTo>
                    <a:pt x="866" y="108"/>
                  </a:lnTo>
                  <a:lnTo>
                    <a:pt x="856" y="110"/>
                  </a:lnTo>
                  <a:lnTo>
                    <a:pt x="845" y="114"/>
                  </a:lnTo>
                  <a:lnTo>
                    <a:pt x="837" y="118"/>
                  </a:lnTo>
                  <a:lnTo>
                    <a:pt x="818" y="127"/>
                  </a:lnTo>
                  <a:lnTo>
                    <a:pt x="802" y="139"/>
                  </a:lnTo>
                  <a:lnTo>
                    <a:pt x="787" y="154"/>
                  </a:lnTo>
                  <a:lnTo>
                    <a:pt x="775" y="169"/>
                  </a:lnTo>
                  <a:lnTo>
                    <a:pt x="764" y="186"/>
                  </a:lnTo>
                  <a:lnTo>
                    <a:pt x="700" y="324"/>
                  </a:lnTo>
                  <a:lnTo>
                    <a:pt x="700" y="324"/>
                  </a:lnTo>
                  <a:lnTo>
                    <a:pt x="697" y="329"/>
                  </a:lnTo>
                  <a:lnTo>
                    <a:pt x="694" y="332"/>
                  </a:lnTo>
                  <a:lnTo>
                    <a:pt x="691" y="336"/>
                  </a:lnTo>
                  <a:lnTo>
                    <a:pt x="686" y="340"/>
                  </a:lnTo>
                  <a:lnTo>
                    <a:pt x="677" y="343"/>
                  </a:lnTo>
                  <a:lnTo>
                    <a:pt x="666" y="344"/>
                  </a:lnTo>
                  <a:lnTo>
                    <a:pt x="666" y="344"/>
                  </a:lnTo>
                  <a:lnTo>
                    <a:pt x="657" y="343"/>
                  </a:lnTo>
                  <a:lnTo>
                    <a:pt x="647" y="340"/>
                  </a:lnTo>
                  <a:lnTo>
                    <a:pt x="643" y="336"/>
                  </a:lnTo>
                  <a:lnTo>
                    <a:pt x="639" y="332"/>
                  </a:lnTo>
                  <a:lnTo>
                    <a:pt x="636" y="329"/>
                  </a:lnTo>
                  <a:lnTo>
                    <a:pt x="634" y="324"/>
                  </a:lnTo>
                  <a:lnTo>
                    <a:pt x="569" y="186"/>
                  </a:lnTo>
                  <a:lnTo>
                    <a:pt x="569" y="186"/>
                  </a:lnTo>
                  <a:lnTo>
                    <a:pt x="564" y="178"/>
                  </a:lnTo>
                  <a:lnTo>
                    <a:pt x="558" y="169"/>
                  </a:lnTo>
                  <a:lnTo>
                    <a:pt x="546" y="153"/>
                  </a:lnTo>
                  <a:lnTo>
                    <a:pt x="530" y="139"/>
                  </a:lnTo>
                  <a:lnTo>
                    <a:pt x="514" y="127"/>
                  </a:lnTo>
                  <a:lnTo>
                    <a:pt x="514" y="127"/>
                  </a:lnTo>
                  <a:lnTo>
                    <a:pt x="549" y="99"/>
                  </a:lnTo>
                  <a:lnTo>
                    <a:pt x="583" y="74"/>
                  </a:lnTo>
                  <a:lnTo>
                    <a:pt x="618" y="50"/>
                  </a:lnTo>
                  <a:lnTo>
                    <a:pt x="652" y="28"/>
                  </a:lnTo>
                  <a:lnTo>
                    <a:pt x="652" y="28"/>
                  </a:lnTo>
                  <a:lnTo>
                    <a:pt x="666" y="19"/>
                  </a:lnTo>
                  <a:lnTo>
                    <a:pt x="678" y="10"/>
                  </a:lnTo>
                  <a:lnTo>
                    <a:pt x="678" y="10"/>
                  </a:lnTo>
                  <a:lnTo>
                    <a:pt x="682" y="6"/>
                  </a:lnTo>
                  <a:lnTo>
                    <a:pt x="682" y="4"/>
                  </a:lnTo>
                  <a:lnTo>
                    <a:pt x="682" y="2"/>
                  </a:lnTo>
                  <a:lnTo>
                    <a:pt x="681" y="0"/>
                  </a:lnTo>
                  <a:lnTo>
                    <a:pt x="678" y="0"/>
                  </a:lnTo>
                  <a:lnTo>
                    <a:pt x="675" y="0"/>
                  </a:lnTo>
                  <a:lnTo>
                    <a:pt x="671" y="2"/>
                  </a:lnTo>
                  <a:lnTo>
                    <a:pt x="671" y="2"/>
                  </a:lnTo>
                  <a:lnTo>
                    <a:pt x="658" y="8"/>
                  </a:lnTo>
                  <a:lnTo>
                    <a:pt x="643" y="16"/>
                  </a:lnTo>
                  <a:lnTo>
                    <a:pt x="643" y="16"/>
                  </a:lnTo>
                  <a:lnTo>
                    <a:pt x="575" y="58"/>
                  </a:lnTo>
                  <a:lnTo>
                    <a:pt x="540" y="80"/>
                  </a:lnTo>
                  <a:lnTo>
                    <a:pt x="506" y="103"/>
                  </a:lnTo>
                  <a:lnTo>
                    <a:pt x="506" y="103"/>
                  </a:lnTo>
                  <a:lnTo>
                    <a:pt x="489" y="114"/>
                  </a:lnTo>
                  <a:lnTo>
                    <a:pt x="489" y="114"/>
                  </a:lnTo>
                  <a:lnTo>
                    <a:pt x="477" y="110"/>
                  </a:lnTo>
                  <a:lnTo>
                    <a:pt x="464" y="107"/>
                  </a:lnTo>
                  <a:lnTo>
                    <a:pt x="450" y="105"/>
                  </a:lnTo>
                  <a:lnTo>
                    <a:pt x="436" y="104"/>
                  </a:lnTo>
                  <a:lnTo>
                    <a:pt x="436" y="104"/>
                  </a:lnTo>
                  <a:lnTo>
                    <a:pt x="420" y="105"/>
                  </a:lnTo>
                  <a:lnTo>
                    <a:pt x="406" y="108"/>
                  </a:lnTo>
                  <a:lnTo>
                    <a:pt x="391" y="111"/>
                  </a:lnTo>
                  <a:lnTo>
                    <a:pt x="378" y="116"/>
                  </a:lnTo>
                  <a:lnTo>
                    <a:pt x="366" y="122"/>
                  </a:lnTo>
                  <a:lnTo>
                    <a:pt x="353" y="130"/>
                  </a:lnTo>
                  <a:lnTo>
                    <a:pt x="342" y="138"/>
                  </a:lnTo>
                  <a:lnTo>
                    <a:pt x="331" y="148"/>
                  </a:lnTo>
                  <a:lnTo>
                    <a:pt x="321" y="159"/>
                  </a:lnTo>
                  <a:lnTo>
                    <a:pt x="313" y="169"/>
                  </a:lnTo>
                  <a:lnTo>
                    <a:pt x="305" y="182"/>
                  </a:lnTo>
                  <a:lnTo>
                    <a:pt x="299" y="195"/>
                  </a:lnTo>
                  <a:lnTo>
                    <a:pt x="295" y="208"/>
                  </a:lnTo>
                  <a:lnTo>
                    <a:pt x="291" y="223"/>
                  </a:lnTo>
                  <a:lnTo>
                    <a:pt x="289" y="237"/>
                  </a:lnTo>
                  <a:lnTo>
                    <a:pt x="289" y="252"/>
                  </a:lnTo>
                  <a:lnTo>
                    <a:pt x="289" y="272"/>
                  </a:lnTo>
                  <a:lnTo>
                    <a:pt x="289" y="272"/>
                  </a:lnTo>
                  <a:lnTo>
                    <a:pt x="249" y="308"/>
                  </a:lnTo>
                  <a:lnTo>
                    <a:pt x="211" y="344"/>
                  </a:lnTo>
                  <a:lnTo>
                    <a:pt x="176" y="381"/>
                  </a:lnTo>
                  <a:lnTo>
                    <a:pt x="145" y="416"/>
                  </a:lnTo>
                  <a:lnTo>
                    <a:pt x="116" y="451"/>
                  </a:lnTo>
                  <a:lnTo>
                    <a:pt x="91" y="485"/>
                  </a:lnTo>
                  <a:lnTo>
                    <a:pt x="68" y="517"/>
                  </a:lnTo>
                  <a:lnTo>
                    <a:pt x="47" y="550"/>
                  </a:lnTo>
                  <a:lnTo>
                    <a:pt x="31" y="580"/>
                  </a:lnTo>
                  <a:lnTo>
                    <a:pt x="18" y="609"/>
                  </a:lnTo>
                  <a:lnTo>
                    <a:pt x="8" y="637"/>
                  </a:lnTo>
                  <a:lnTo>
                    <a:pt x="5" y="650"/>
                  </a:lnTo>
                  <a:lnTo>
                    <a:pt x="2" y="662"/>
                  </a:lnTo>
                  <a:lnTo>
                    <a:pt x="0" y="674"/>
                  </a:lnTo>
                  <a:lnTo>
                    <a:pt x="0" y="686"/>
                  </a:lnTo>
                  <a:lnTo>
                    <a:pt x="0" y="697"/>
                  </a:lnTo>
                  <a:lnTo>
                    <a:pt x="1" y="708"/>
                  </a:lnTo>
                  <a:lnTo>
                    <a:pt x="4" y="718"/>
                  </a:lnTo>
                  <a:lnTo>
                    <a:pt x="6" y="727"/>
                  </a:lnTo>
                  <a:lnTo>
                    <a:pt x="11" y="737"/>
                  </a:lnTo>
                  <a:lnTo>
                    <a:pt x="16" y="745"/>
                  </a:lnTo>
                  <a:lnTo>
                    <a:pt x="16" y="745"/>
                  </a:lnTo>
                  <a:lnTo>
                    <a:pt x="24" y="756"/>
                  </a:lnTo>
                  <a:lnTo>
                    <a:pt x="35" y="765"/>
                  </a:lnTo>
                  <a:lnTo>
                    <a:pt x="46" y="772"/>
                  </a:lnTo>
                  <a:lnTo>
                    <a:pt x="59" y="778"/>
                  </a:lnTo>
                  <a:lnTo>
                    <a:pt x="72" y="783"/>
                  </a:lnTo>
                  <a:lnTo>
                    <a:pt x="88" y="785"/>
                  </a:lnTo>
                  <a:lnTo>
                    <a:pt x="104" y="786"/>
                  </a:lnTo>
                  <a:lnTo>
                    <a:pt x="122" y="786"/>
                  </a:lnTo>
                  <a:lnTo>
                    <a:pt x="140" y="784"/>
                  </a:lnTo>
                  <a:lnTo>
                    <a:pt x="158" y="782"/>
                  </a:lnTo>
                  <a:lnTo>
                    <a:pt x="179" y="777"/>
                  </a:lnTo>
                  <a:lnTo>
                    <a:pt x="199" y="772"/>
                  </a:lnTo>
                  <a:lnTo>
                    <a:pt x="220" y="765"/>
                  </a:lnTo>
                  <a:lnTo>
                    <a:pt x="243" y="757"/>
                  </a:lnTo>
                  <a:lnTo>
                    <a:pt x="289" y="739"/>
                  </a:lnTo>
                  <a:lnTo>
                    <a:pt x="289" y="8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sp>
          <p:nvSpPr>
            <p:cNvPr id="16" name="Freeform 42">
              <a:extLst>
                <a:ext uri="{FF2B5EF4-FFF2-40B4-BE49-F238E27FC236}">
                  <a16:creationId xmlns:a16="http://schemas.microsoft.com/office/drawing/2014/main" id="{3DD6482C-79FC-9D40-B39E-175577B04FDA}"/>
                </a:ext>
              </a:extLst>
            </p:cNvPr>
            <p:cNvSpPr>
              <a:spLocks noEditPoints="1"/>
            </p:cNvSpPr>
            <p:nvPr/>
          </p:nvSpPr>
          <p:spPr bwMode="auto">
            <a:xfrm>
              <a:off x="4046538" y="938213"/>
              <a:ext cx="69850" cy="68263"/>
            </a:xfrm>
            <a:custGeom>
              <a:avLst/>
              <a:gdLst>
                <a:gd name="T0" fmla="*/ 0 w 87"/>
                <a:gd name="T1" fmla="*/ 44 h 87"/>
                <a:gd name="T2" fmla="*/ 4 w 87"/>
                <a:gd name="T3" fmla="*/ 27 h 87"/>
                <a:gd name="T4" fmla="*/ 14 w 87"/>
                <a:gd name="T5" fmla="*/ 12 h 87"/>
                <a:gd name="T6" fmla="*/ 27 w 87"/>
                <a:gd name="T7" fmla="*/ 4 h 87"/>
                <a:gd name="T8" fmla="*/ 44 w 87"/>
                <a:gd name="T9" fmla="*/ 0 h 87"/>
                <a:gd name="T10" fmla="*/ 52 w 87"/>
                <a:gd name="T11" fmla="*/ 0 h 87"/>
                <a:gd name="T12" fmla="*/ 68 w 87"/>
                <a:gd name="T13" fmla="*/ 7 h 87"/>
                <a:gd name="T14" fmla="*/ 80 w 87"/>
                <a:gd name="T15" fmla="*/ 19 h 87"/>
                <a:gd name="T16" fmla="*/ 86 w 87"/>
                <a:gd name="T17" fmla="*/ 35 h 87"/>
                <a:gd name="T18" fmla="*/ 87 w 87"/>
                <a:gd name="T19" fmla="*/ 44 h 87"/>
                <a:gd name="T20" fmla="*/ 84 w 87"/>
                <a:gd name="T21" fmla="*/ 61 h 87"/>
                <a:gd name="T22" fmla="*/ 75 w 87"/>
                <a:gd name="T23" fmla="*/ 74 h 87"/>
                <a:gd name="T24" fmla="*/ 61 w 87"/>
                <a:gd name="T25" fmla="*/ 83 h 87"/>
                <a:gd name="T26" fmla="*/ 44 w 87"/>
                <a:gd name="T27" fmla="*/ 87 h 87"/>
                <a:gd name="T28" fmla="*/ 35 w 87"/>
                <a:gd name="T29" fmla="*/ 86 h 87"/>
                <a:gd name="T30" fmla="*/ 20 w 87"/>
                <a:gd name="T31" fmla="*/ 80 h 87"/>
                <a:gd name="T32" fmla="*/ 8 w 87"/>
                <a:gd name="T33" fmla="*/ 68 h 87"/>
                <a:gd name="T34" fmla="*/ 2 w 87"/>
                <a:gd name="T35" fmla="*/ 52 h 87"/>
                <a:gd name="T36" fmla="*/ 0 w 87"/>
                <a:gd name="T37" fmla="*/ 44 h 87"/>
                <a:gd name="T38" fmla="*/ 76 w 87"/>
                <a:gd name="T39" fmla="*/ 44 h 87"/>
                <a:gd name="T40" fmla="*/ 74 w 87"/>
                <a:gd name="T41" fmla="*/ 29 h 87"/>
                <a:gd name="T42" fmla="*/ 67 w 87"/>
                <a:gd name="T43" fmla="*/ 18 h 87"/>
                <a:gd name="T44" fmla="*/ 57 w 87"/>
                <a:gd name="T45" fmla="*/ 11 h 87"/>
                <a:gd name="T46" fmla="*/ 44 w 87"/>
                <a:gd name="T47" fmla="*/ 9 h 87"/>
                <a:gd name="T48" fmla="*/ 38 w 87"/>
                <a:gd name="T49" fmla="*/ 9 h 87"/>
                <a:gd name="T50" fmla="*/ 26 w 87"/>
                <a:gd name="T51" fmla="*/ 13 h 87"/>
                <a:gd name="T52" fmla="*/ 16 w 87"/>
                <a:gd name="T53" fmla="*/ 23 h 87"/>
                <a:gd name="T54" fmla="*/ 11 w 87"/>
                <a:gd name="T55" fmla="*/ 36 h 87"/>
                <a:gd name="T56" fmla="*/ 11 w 87"/>
                <a:gd name="T57" fmla="*/ 44 h 87"/>
                <a:gd name="T58" fmla="*/ 14 w 87"/>
                <a:gd name="T59" fmla="*/ 57 h 87"/>
                <a:gd name="T60" fmla="*/ 21 w 87"/>
                <a:gd name="T61" fmla="*/ 69 h 87"/>
                <a:gd name="T62" fmla="*/ 31 w 87"/>
                <a:gd name="T63" fmla="*/ 76 h 87"/>
                <a:gd name="T64" fmla="*/ 44 w 87"/>
                <a:gd name="T65" fmla="*/ 79 h 87"/>
                <a:gd name="T66" fmla="*/ 51 w 87"/>
                <a:gd name="T67" fmla="*/ 77 h 87"/>
                <a:gd name="T68" fmla="*/ 62 w 87"/>
                <a:gd name="T69" fmla="*/ 73 h 87"/>
                <a:gd name="T70" fmla="*/ 72 w 87"/>
                <a:gd name="T71" fmla="*/ 63 h 87"/>
                <a:gd name="T72" fmla="*/ 76 w 87"/>
                <a:gd name="T73" fmla="*/ 51 h 87"/>
                <a:gd name="T74" fmla="*/ 76 w 87"/>
                <a:gd name="T75" fmla="*/ 44 h 87"/>
                <a:gd name="T76" fmla="*/ 45 w 87"/>
                <a:gd name="T77" fmla="*/ 18 h 87"/>
                <a:gd name="T78" fmla="*/ 53 w 87"/>
                <a:gd name="T79" fmla="*/ 19 h 87"/>
                <a:gd name="T80" fmla="*/ 61 w 87"/>
                <a:gd name="T81" fmla="*/ 24 h 87"/>
                <a:gd name="T82" fmla="*/ 63 w 87"/>
                <a:gd name="T83" fmla="*/ 33 h 87"/>
                <a:gd name="T84" fmla="*/ 63 w 87"/>
                <a:gd name="T85" fmla="*/ 39 h 87"/>
                <a:gd name="T86" fmla="*/ 56 w 87"/>
                <a:gd name="T87" fmla="*/ 45 h 87"/>
                <a:gd name="T88" fmla="*/ 64 w 87"/>
                <a:gd name="T89" fmla="*/ 68 h 87"/>
                <a:gd name="T90" fmla="*/ 41 w 87"/>
                <a:gd name="T91" fmla="*/ 47 h 87"/>
                <a:gd name="T92" fmla="*/ 37 w 87"/>
                <a:gd name="T93" fmla="*/ 68 h 87"/>
                <a:gd name="T94" fmla="*/ 27 w 87"/>
                <a:gd name="T95" fmla="*/ 18 h 87"/>
                <a:gd name="T96" fmla="*/ 44 w 87"/>
                <a:gd name="T97" fmla="*/ 40 h 87"/>
                <a:gd name="T98" fmla="*/ 49 w 87"/>
                <a:gd name="T99" fmla="*/ 40 h 87"/>
                <a:gd name="T100" fmla="*/ 53 w 87"/>
                <a:gd name="T101" fmla="*/ 36 h 87"/>
                <a:gd name="T102" fmla="*/ 55 w 87"/>
                <a:gd name="T103" fmla="*/ 33 h 87"/>
                <a:gd name="T104" fmla="*/ 51 w 87"/>
                <a:gd name="T105" fmla="*/ 27 h 87"/>
                <a:gd name="T106" fmla="*/ 45 w 87"/>
                <a:gd name="T107" fmla="*/ 26 h 87"/>
                <a:gd name="T108" fmla="*/ 37 w 87"/>
                <a:gd name="T109" fmla="*/ 40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7" h="87">
                  <a:moveTo>
                    <a:pt x="0" y="44"/>
                  </a:moveTo>
                  <a:lnTo>
                    <a:pt x="0" y="44"/>
                  </a:lnTo>
                  <a:lnTo>
                    <a:pt x="2" y="35"/>
                  </a:lnTo>
                  <a:lnTo>
                    <a:pt x="4" y="27"/>
                  </a:lnTo>
                  <a:lnTo>
                    <a:pt x="8" y="19"/>
                  </a:lnTo>
                  <a:lnTo>
                    <a:pt x="14" y="12"/>
                  </a:lnTo>
                  <a:lnTo>
                    <a:pt x="20" y="7"/>
                  </a:lnTo>
                  <a:lnTo>
                    <a:pt x="27" y="4"/>
                  </a:lnTo>
                  <a:lnTo>
                    <a:pt x="35" y="0"/>
                  </a:lnTo>
                  <a:lnTo>
                    <a:pt x="44" y="0"/>
                  </a:lnTo>
                  <a:lnTo>
                    <a:pt x="44" y="0"/>
                  </a:lnTo>
                  <a:lnTo>
                    <a:pt x="52" y="0"/>
                  </a:lnTo>
                  <a:lnTo>
                    <a:pt x="61" y="4"/>
                  </a:lnTo>
                  <a:lnTo>
                    <a:pt x="68" y="7"/>
                  </a:lnTo>
                  <a:lnTo>
                    <a:pt x="75" y="12"/>
                  </a:lnTo>
                  <a:lnTo>
                    <a:pt x="80" y="19"/>
                  </a:lnTo>
                  <a:lnTo>
                    <a:pt x="84" y="27"/>
                  </a:lnTo>
                  <a:lnTo>
                    <a:pt x="86" y="35"/>
                  </a:lnTo>
                  <a:lnTo>
                    <a:pt x="87" y="44"/>
                  </a:lnTo>
                  <a:lnTo>
                    <a:pt x="87" y="44"/>
                  </a:lnTo>
                  <a:lnTo>
                    <a:pt x="86" y="52"/>
                  </a:lnTo>
                  <a:lnTo>
                    <a:pt x="84" y="61"/>
                  </a:lnTo>
                  <a:lnTo>
                    <a:pt x="80" y="68"/>
                  </a:lnTo>
                  <a:lnTo>
                    <a:pt x="75" y="74"/>
                  </a:lnTo>
                  <a:lnTo>
                    <a:pt x="68" y="80"/>
                  </a:lnTo>
                  <a:lnTo>
                    <a:pt x="61" y="83"/>
                  </a:lnTo>
                  <a:lnTo>
                    <a:pt x="52" y="86"/>
                  </a:lnTo>
                  <a:lnTo>
                    <a:pt x="44" y="87"/>
                  </a:lnTo>
                  <a:lnTo>
                    <a:pt x="44" y="87"/>
                  </a:lnTo>
                  <a:lnTo>
                    <a:pt x="35" y="86"/>
                  </a:lnTo>
                  <a:lnTo>
                    <a:pt x="27" y="83"/>
                  </a:lnTo>
                  <a:lnTo>
                    <a:pt x="20" y="80"/>
                  </a:lnTo>
                  <a:lnTo>
                    <a:pt x="14" y="74"/>
                  </a:lnTo>
                  <a:lnTo>
                    <a:pt x="8" y="68"/>
                  </a:lnTo>
                  <a:lnTo>
                    <a:pt x="4" y="61"/>
                  </a:lnTo>
                  <a:lnTo>
                    <a:pt x="2" y="52"/>
                  </a:lnTo>
                  <a:lnTo>
                    <a:pt x="0" y="44"/>
                  </a:lnTo>
                  <a:lnTo>
                    <a:pt x="0" y="44"/>
                  </a:lnTo>
                  <a:close/>
                  <a:moveTo>
                    <a:pt x="76" y="44"/>
                  </a:moveTo>
                  <a:lnTo>
                    <a:pt x="76" y="44"/>
                  </a:lnTo>
                  <a:lnTo>
                    <a:pt x="76" y="36"/>
                  </a:lnTo>
                  <a:lnTo>
                    <a:pt x="74" y="29"/>
                  </a:lnTo>
                  <a:lnTo>
                    <a:pt x="72" y="23"/>
                  </a:lnTo>
                  <a:lnTo>
                    <a:pt x="67" y="18"/>
                  </a:lnTo>
                  <a:lnTo>
                    <a:pt x="62" y="13"/>
                  </a:lnTo>
                  <a:lnTo>
                    <a:pt x="57" y="11"/>
                  </a:lnTo>
                  <a:lnTo>
                    <a:pt x="51" y="9"/>
                  </a:lnTo>
                  <a:lnTo>
                    <a:pt x="44" y="9"/>
                  </a:lnTo>
                  <a:lnTo>
                    <a:pt x="44" y="9"/>
                  </a:lnTo>
                  <a:lnTo>
                    <a:pt x="38" y="9"/>
                  </a:lnTo>
                  <a:lnTo>
                    <a:pt x="31" y="11"/>
                  </a:lnTo>
                  <a:lnTo>
                    <a:pt x="26" y="13"/>
                  </a:lnTo>
                  <a:lnTo>
                    <a:pt x="21" y="18"/>
                  </a:lnTo>
                  <a:lnTo>
                    <a:pt x="16" y="23"/>
                  </a:lnTo>
                  <a:lnTo>
                    <a:pt x="14" y="29"/>
                  </a:lnTo>
                  <a:lnTo>
                    <a:pt x="11" y="36"/>
                  </a:lnTo>
                  <a:lnTo>
                    <a:pt x="11" y="44"/>
                  </a:lnTo>
                  <a:lnTo>
                    <a:pt x="11" y="44"/>
                  </a:lnTo>
                  <a:lnTo>
                    <a:pt x="11" y="51"/>
                  </a:lnTo>
                  <a:lnTo>
                    <a:pt x="14" y="57"/>
                  </a:lnTo>
                  <a:lnTo>
                    <a:pt x="16" y="63"/>
                  </a:lnTo>
                  <a:lnTo>
                    <a:pt x="21" y="69"/>
                  </a:lnTo>
                  <a:lnTo>
                    <a:pt x="26" y="73"/>
                  </a:lnTo>
                  <a:lnTo>
                    <a:pt x="31" y="76"/>
                  </a:lnTo>
                  <a:lnTo>
                    <a:pt x="38" y="77"/>
                  </a:lnTo>
                  <a:lnTo>
                    <a:pt x="44" y="79"/>
                  </a:lnTo>
                  <a:lnTo>
                    <a:pt x="44" y="79"/>
                  </a:lnTo>
                  <a:lnTo>
                    <a:pt x="51" y="77"/>
                  </a:lnTo>
                  <a:lnTo>
                    <a:pt x="57" y="76"/>
                  </a:lnTo>
                  <a:lnTo>
                    <a:pt x="62" y="73"/>
                  </a:lnTo>
                  <a:lnTo>
                    <a:pt x="67" y="69"/>
                  </a:lnTo>
                  <a:lnTo>
                    <a:pt x="72" y="63"/>
                  </a:lnTo>
                  <a:lnTo>
                    <a:pt x="74" y="57"/>
                  </a:lnTo>
                  <a:lnTo>
                    <a:pt x="76" y="51"/>
                  </a:lnTo>
                  <a:lnTo>
                    <a:pt x="76" y="44"/>
                  </a:lnTo>
                  <a:lnTo>
                    <a:pt x="76" y="44"/>
                  </a:lnTo>
                  <a:close/>
                  <a:moveTo>
                    <a:pt x="27" y="18"/>
                  </a:moveTo>
                  <a:lnTo>
                    <a:pt x="45" y="18"/>
                  </a:lnTo>
                  <a:lnTo>
                    <a:pt x="45" y="18"/>
                  </a:lnTo>
                  <a:lnTo>
                    <a:pt x="53" y="19"/>
                  </a:lnTo>
                  <a:lnTo>
                    <a:pt x="60" y="22"/>
                  </a:lnTo>
                  <a:lnTo>
                    <a:pt x="61" y="24"/>
                  </a:lnTo>
                  <a:lnTo>
                    <a:pt x="62" y="27"/>
                  </a:lnTo>
                  <a:lnTo>
                    <a:pt x="63" y="33"/>
                  </a:lnTo>
                  <a:lnTo>
                    <a:pt x="63" y="33"/>
                  </a:lnTo>
                  <a:lnTo>
                    <a:pt x="63" y="39"/>
                  </a:lnTo>
                  <a:lnTo>
                    <a:pt x="61" y="42"/>
                  </a:lnTo>
                  <a:lnTo>
                    <a:pt x="56" y="45"/>
                  </a:lnTo>
                  <a:lnTo>
                    <a:pt x="51" y="46"/>
                  </a:lnTo>
                  <a:lnTo>
                    <a:pt x="64" y="68"/>
                  </a:lnTo>
                  <a:lnTo>
                    <a:pt x="55" y="68"/>
                  </a:lnTo>
                  <a:lnTo>
                    <a:pt x="41" y="47"/>
                  </a:lnTo>
                  <a:lnTo>
                    <a:pt x="37" y="47"/>
                  </a:lnTo>
                  <a:lnTo>
                    <a:pt x="37" y="68"/>
                  </a:lnTo>
                  <a:lnTo>
                    <a:pt x="27" y="68"/>
                  </a:lnTo>
                  <a:lnTo>
                    <a:pt x="27" y="18"/>
                  </a:lnTo>
                  <a:close/>
                  <a:moveTo>
                    <a:pt x="37" y="40"/>
                  </a:moveTo>
                  <a:lnTo>
                    <a:pt x="44" y="40"/>
                  </a:lnTo>
                  <a:lnTo>
                    <a:pt x="44" y="40"/>
                  </a:lnTo>
                  <a:lnTo>
                    <a:pt x="49" y="40"/>
                  </a:lnTo>
                  <a:lnTo>
                    <a:pt x="51" y="39"/>
                  </a:lnTo>
                  <a:lnTo>
                    <a:pt x="53" y="36"/>
                  </a:lnTo>
                  <a:lnTo>
                    <a:pt x="55" y="33"/>
                  </a:lnTo>
                  <a:lnTo>
                    <a:pt x="55" y="33"/>
                  </a:lnTo>
                  <a:lnTo>
                    <a:pt x="53" y="29"/>
                  </a:lnTo>
                  <a:lnTo>
                    <a:pt x="51" y="27"/>
                  </a:lnTo>
                  <a:lnTo>
                    <a:pt x="49" y="26"/>
                  </a:lnTo>
                  <a:lnTo>
                    <a:pt x="45" y="26"/>
                  </a:lnTo>
                  <a:lnTo>
                    <a:pt x="37" y="26"/>
                  </a:lnTo>
                  <a:lnTo>
                    <a:pt x="37"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Arial" panose="020B0604020202020204"/>
                <a:ea typeface="+mn-ea"/>
                <a:cs typeface="+mn-cs"/>
              </a:endParaRPr>
            </a:p>
          </p:txBody>
        </p:sp>
      </p:grpSp>
      <p:sp>
        <p:nvSpPr>
          <p:cNvPr id="17" name="TextBox 16">
            <a:extLst>
              <a:ext uri="{FF2B5EF4-FFF2-40B4-BE49-F238E27FC236}">
                <a16:creationId xmlns:a16="http://schemas.microsoft.com/office/drawing/2014/main" id="{C818603E-56AF-5C46-92FD-5B6855B1CB44}"/>
              </a:ext>
            </a:extLst>
          </p:cNvPr>
          <p:cNvSpPr txBox="1"/>
          <p:nvPr/>
        </p:nvSpPr>
        <p:spPr>
          <a:xfrm>
            <a:off x="6642225" y="1804065"/>
            <a:ext cx="4175931" cy="523220"/>
          </a:xfrm>
          <a:prstGeom prst="rect">
            <a:avLst/>
          </a:prstGeom>
          <a:noFill/>
        </p:spPr>
        <p:txBody>
          <a:bodyPr wrap="square" rtlCol="0">
            <a:spAutoFit/>
          </a:bodyPr>
          <a:lstStyle/>
          <a:p>
            <a:pPr algn="ctr"/>
            <a:r>
              <a:rPr lang="en-US" sz="2800" b="1" spc="-150" dirty="0"/>
              <a:t>Micron Logo</a:t>
            </a:r>
          </a:p>
        </p:txBody>
      </p:sp>
      <p:sp>
        <p:nvSpPr>
          <p:cNvPr id="18" name="TextBox 17">
            <a:extLst>
              <a:ext uri="{FF2B5EF4-FFF2-40B4-BE49-F238E27FC236}">
                <a16:creationId xmlns:a16="http://schemas.microsoft.com/office/drawing/2014/main" id="{97405AC3-9A59-9A43-8DB5-33B6EE7126EE}"/>
              </a:ext>
            </a:extLst>
          </p:cNvPr>
          <p:cNvSpPr txBox="1"/>
          <p:nvPr/>
        </p:nvSpPr>
        <p:spPr>
          <a:xfrm>
            <a:off x="1482022" y="1804065"/>
            <a:ext cx="4655086" cy="523220"/>
          </a:xfrm>
          <a:prstGeom prst="rect">
            <a:avLst/>
          </a:prstGeom>
          <a:noFill/>
        </p:spPr>
        <p:txBody>
          <a:bodyPr wrap="square" rtlCol="0">
            <a:spAutoFit/>
          </a:bodyPr>
          <a:lstStyle/>
          <a:p>
            <a:pPr algn="ctr"/>
            <a:r>
              <a:rPr lang="en-US" sz="2800" b="1" spc="-150" dirty="0"/>
              <a:t>Micron 3.1 Color Palette</a:t>
            </a:r>
          </a:p>
        </p:txBody>
      </p:sp>
      <p:sp>
        <p:nvSpPr>
          <p:cNvPr id="38" name="TextBox 37">
            <a:extLst>
              <a:ext uri="{FF2B5EF4-FFF2-40B4-BE49-F238E27FC236}">
                <a16:creationId xmlns:a16="http://schemas.microsoft.com/office/drawing/2014/main" id="{B47309BE-5DE3-0E4C-9A1C-4BC08CE61B3E}"/>
              </a:ext>
            </a:extLst>
          </p:cNvPr>
          <p:cNvSpPr txBox="1"/>
          <p:nvPr/>
        </p:nvSpPr>
        <p:spPr>
          <a:xfrm>
            <a:off x="2802376" y="4841102"/>
            <a:ext cx="6587248" cy="707886"/>
          </a:xfrm>
          <a:prstGeom prst="rect">
            <a:avLst/>
          </a:prstGeom>
          <a:noFill/>
        </p:spPr>
        <p:txBody>
          <a:bodyPr wrap="square" rtlCol="0">
            <a:spAutoFit/>
          </a:bodyPr>
          <a:lstStyle/>
          <a:p>
            <a:pPr algn="ctr"/>
            <a:r>
              <a:rPr lang="en-US" sz="2000" b="1" dirty="0"/>
              <a:t>Visit the Brand Portal (alias: </a:t>
            </a:r>
            <a:r>
              <a:rPr lang="en-US" sz="2000" b="1" dirty="0" err="1"/>
              <a:t>brandportal</a:t>
            </a:r>
            <a:r>
              <a:rPr lang="en-US" sz="2000" b="1" dirty="0"/>
              <a:t>/) to access additional logos, icons, and PowerPoint resources.</a:t>
            </a:r>
            <a:endParaRPr lang="en-US" dirty="0"/>
          </a:p>
        </p:txBody>
      </p:sp>
      <p:sp>
        <p:nvSpPr>
          <p:cNvPr id="19" name="Rectangle 18">
            <a:extLst>
              <a:ext uri="{FF2B5EF4-FFF2-40B4-BE49-F238E27FC236}">
                <a16:creationId xmlns:a16="http://schemas.microsoft.com/office/drawing/2014/main" id="{537BE205-D8F1-554D-B573-F0D3B0B514AD}"/>
              </a:ext>
            </a:extLst>
          </p:cNvPr>
          <p:cNvSpPr/>
          <p:nvPr/>
        </p:nvSpPr>
        <p:spPr>
          <a:xfrm>
            <a:off x="3045960" y="2688995"/>
            <a:ext cx="357835" cy="35783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8C915CF-9F49-DC43-BEF6-2A87CB638546}"/>
              </a:ext>
            </a:extLst>
          </p:cNvPr>
          <p:cNvSpPr/>
          <p:nvPr/>
        </p:nvSpPr>
        <p:spPr>
          <a:xfrm>
            <a:off x="3452334" y="2688995"/>
            <a:ext cx="357835" cy="35783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1852429-6C11-6543-8A5F-E3254BFBEB95}"/>
              </a:ext>
            </a:extLst>
          </p:cNvPr>
          <p:cNvSpPr/>
          <p:nvPr/>
        </p:nvSpPr>
        <p:spPr>
          <a:xfrm>
            <a:off x="3858708" y="2688995"/>
            <a:ext cx="357835" cy="357835"/>
          </a:xfrm>
          <a:prstGeom prst="rect">
            <a:avLst/>
          </a:prstGeom>
          <a:solidFill>
            <a:schemeClr val="bg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EB54B21-65C2-1346-A822-0B1543E67BC0}"/>
              </a:ext>
            </a:extLst>
          </p:cNvPr>
          <p:cNvSpPr/>
          <p:nvPr/>
        </p:nvSpPr>
        <p:spPr>
          <a:xfrm>
            <a:off x="3045960" y="3203587"/>
            <a:ext cx="357835" cy="3578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941B8B8-E578-B54B-B8DF-F51CD10495A3}"/>
              </a:ext>
            </a:extLst>
          </p:cNvPr>
          <p:cNvSpPr/>
          <p:nvPr/>
        </p:nvSpPr>
        <p:spPr>
          <a:xfrm>
            <a:off x="3452334" y="3203587"/>
            <a:ext cx="357835" cy="35783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B2F6CBD9-E2EB-EF40-8DC6-FE004B41967B}"/>
              </a:ext>
            </a:extLst>
          </p:cNvPr>
          <p:cNvSpPr/>
          <p:nvPr/>
        </p:nvSpPr>
        <p:spPr>
          <a:xfrm>
            <a:off x="3858708" y="3203587"/>
            <a:ext cx="357835" cy="3578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8396DD5-40D0-FE40-A826-6A6BAA100640}"/>
              </a:ext>
            </a:extLst>
          </p:cNvPr>
          <p:cNvSpPr/>
          <p:nvPr/>
        </p:nvSpPr>
        <p:spPr>
          <a:xfrm>
            <a:off x="4265082" y="3203586"/>
            <a:ext cx="357835" cy="35783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BD6EA109-FDE6-B744-9FC6-DB5688F33E11}"/>
              </a:ext>
            </a:extLst>
          </p:cNvPr>
          <p:cNvSpPr/>
          <p:nvPr/>
        </p:nvSpPr>
        <p:spPr>
          <a:xfrm>
            <a:off x="4671456" y="3203586"/>
            <a:ext cx="357835" cy="35783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110094-D21A-DF45-B966-5EC8FC07D014}"/>
              </a:ext>
            </a:extLst>
          </p:cNvPr>
          <p:cNvSpPr/>
          <p:nvPr/>
        </p:nvSpPr>
        <p:spPr>
          <a:xfrm>
            <a:off x="5077830" y="3203586"/>
            <a:ext cx="357835" cy="35783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DAFD795F-7271-EF46-8E2C-4F6B838FD3C8}"/>
              </a:ext>
            </a:extLst>
          </p:cNvPr>
          <p:cNvSpPr txBox="1"/>
          <p:nvPr/>
        </p:nvSpPr>
        <p:spPr>
          <a:xfrm>
            <a:off x="1786055" y="2729590"/>
            <a:ext cx="1245848" cy="230832"/>
          </a:xfrm>
          <a:prstGeom prst="rect">
            <a:avLst/>
          </a:prstGeom>
          <a:noFill/>
        </p:spPr>
        <p:txBody>
          <a:bodyPr wrap="square" rtlCol="0">
            <a:spAutoFit/>
          </a:bodyPr>
          <a:lstStyle/>
          <a:p>
            <a:pPr algn="r"/>
            <a:r>
              <a:rPr lang="en-US" sz="900" b="1" dirty="0"/>
              <a:t>Primary</a:t>
            </a:r>
          </a:p>
        </p:txBody>
      </p:sp>
      <p:cxnSp>
        <p:nvCxnSpPr>
          <p:cNvPr id="32" name="Straight Connector 31">
            <a:extLst>
              <a:ext uri="{FF2B5EF4-FFF2-40B4-BE49-F238E27FC236}">
                <a16:creationId xmlns:a16="http://schemas.microsoft.com/office/drawing/2014/main" id="{5B0652C4-B4F5-D54D-9578-E2280722527C}"/>
              </a:ext>
            </a:extLst>
          </p:cNvPr>
          <p:cNvCxnSpPr>
            <a:cxnSpLocks/>
          </p:cNvCxnSpPr>
          <p:nvPr/>
        </p:nvCxnSpPr>
        <p:spPr>
          <a:xfrm>
            <a:off x="1949460" y="3125207"/>
            <a:ext cx="3685970" cy="0"/>
          </a:xfrm>
          <a:prstGeom prst="line">
            <a:avLst/>
          </a:prstGeom>
          <a:ln>
            <a:solidFill>
              <a:srgbClr val="D1D2D4"/>
            </a:solidFill>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475A7A88-5E26-0846-824A-D9913E51B5D0}"/>
              </a:ext>
            </a:extLst>
          </p:cNvPr>
          <p:cNvSpPr txBox="1"/>
          <p:nvPr/>
        </p:nvSpPr>
        <p:spPr>
          <a:xfrm>
            <a:off x="1786055" y="3661113"/>
            <a:ext cx="1245848" cy="230832"/>
          </a:xfrm>
          <a:prstGeom prst="rect">
            <a:avLst/>
          </a:prstGeom>
          <a:noFill/>
        </p:spPr>
        <p:txBody>
          <a:bodyPr wrap="square" rtlCol="0">
            <a:spAutoFit/>
          </a:bodyPr>
          <a:lstStyle/>
          <a:p>
            <a:pPr algn="r"/>
            <a:r>
              <a:rPr lang="en-US" sz="900" b="1" dirty="0"/>
              <a:t>Status only</a:t>
            </a:r>
          </a:p>
        </p:txBody>
      </p:sp>
      <p:sp>
        <p:nvSpPr>
          <p:cNvPr id="35" name="Rectangle 34">
            <a:extLst>
              <a:ext uri="{FF2B5EF4-FFF2-40B4-BE49-F238E27FC236}">
                <a16:creationId xmlns:a16="http://schemas.microsoft.com/office/drawing/2014/main" id="{707334A1-1AAA-824F-8D77-4B9F7D4B6B75}"/>
              </a:ext>
            </a:extLst>
          </p:cNvPr>
          <p:cNvSpPr/>
          <p:nvPr/>
        </p:nvSpPr>
        <p:spPr>
          <a:xfrm>
            <a:off x="3045960" y="3699793"/>
            <a:ext cx="764209" cy="153472"/>
          </a:xfrm>
          <a:prstGeom prst="rect">
            <a:avLst/>
          </a:prstGeom>
          <a:solidFill>
            <a:srgbClr val="64A70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1242753-831A-C740-A779-02B364BEFA0E}"/>
              </a:ext>
            </a:extLst>
          </p:cNvPr>
          <p:cNvSpPr/>
          <p:nvPr/>
        </p:nvSpPr>
        <p:spPr>
          <a:xfrm>
            <a:off x="3858708" y="3699793"/>
            <a:ext cx="764209" cy="153472"/>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FC01816-B463-0148-A3DA-57E8B55D0FBA}"/>
              </a:ext>
            </a:extLst>
          </p:cNvPr>
          <p:cNvSpPr/>
          <p:nvPr/>
        </p:nvSpPr>
        <p:spPr>
          <a:xfrm>
            <a:off x="4671456" y="3699793"/>
            <a:ext cx="764209" cy="153472"/>
          </a:xfrm>
          <a:prstGeom prst="rect">
            <a:avLst/>
          </a:prstGeom>
          <a:solidFill>
            <a:srgbClr val="C00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991BAF6-E4AC-264A-8706-B8B172B84380}"/>
              </a:ext>
            </a:extLst>
          </p:cNvPr>
          <p:cNvSpPr txBox="1"/>
          <p:nvPr/>
        </p:nvSpPr>
        <p:spPr>
          <a:xfrm>
            <a:off x="1780164" y="3257855"/>
            <a:ext cx="1245848" cy="230832"/>
          </a:xfrm>
          <a:prstGeom prst="rect">
            <a:avLst/>
          </a:prstGeom>
          <a:noFill/>
        </p:spPr>
        <p:txBody>
          <a:bodyPr wrap="square" rtlCol="0">
            <a:spAutoFit/>
          </a:bodyPr>
          <a:lstStyle/>
          <a:p>
            <a:pPr algn="r"/>
            <a:r>
              <a:rPr lang="en-US" sz="900" b="1" dirty="0"/>
              <a:t>Charts &amp; Graphs</a:t>
            </a:r>
          </a:p>
        </p:txBody>
      </p:sp>
      <p:cxnSp>
        <p:nvCxnSpPr>
          <p:cNvPr id="41" name="Straight Connector 40">
            <a:extLst>
              <a:ext uri="{FF2B5EF4-FFF2-40B4-BE49-F238E27FC236}">
                <a16:creationId xmlns:a16="http://schemas.microsoft.com/office/drawing/2014/main" id="{83D41BF3-36A9-244D-B183-3C0CA80A80BC}"/>
              </a:ext>
            </a:extLst>
          </p:cNvPr>
          <p:cNvCxnSpPr>
            <a:cxnSpLocks/>
          </p:cNvCxnSpPr>
          <p:nvPr/>
        </p:nvCxnSpPr>
        <p:spPr>
          <a:xfrm>
            <a:off x="1949460" y="3620507"/>
            <a:ext cx="3685970" cy="0"/>
          </a:xfrm>
          <a:prstGeom prst="line">
            <a:avLst/>
          </a:prstGeom>
          <a:ln>
            <a:solidFill>
              <a:srgbClr val="D1D2D4"/>
            </a:solidFill>
          </a:ln>
        </p:spPr>
        <p:style>
          <a:lnRef idx="1">
            <a:schemeClr val="accent1"/>
          </a:lnRef>
          <a:fillRef idx="0">
            <a:schemeClr val="accent1"/>
          </a:fillRef>
          <a:effectRef idx="0">
            <a:schemeClr val="accent1"/>
          </a:effectRef>
          <a:fontRef idx="minor">
            <a:schemeClr val="tx1"/>
          </a:fontRef>
        </p:style>
      </p:cxnSp>
      <p:grpSp>
        <p:nvGrpSpPr>
          <p:cNvPr id="33" name="Group 32">
            <a:extLst>
              <a:ext uri="{FF2B5EF4-FFF2-40B4-BE49-F238E27FC236}">
                <a16:creationId xmlns:a16="http://schemas.microsoft.com/office/drawing/2014/main" id="{2686EE26-4D91-6849-9D43-BB0BF79238B6}"/>
              </a:ext>
            </a:extLst>
          </p:cNvPr>
          <p:cNvGrpSpPr/>
          <p:nvPr/>
        </p:nvGrpSpPr>
        <p:grpSpPr>
          <a:xfrm>
            <a:off x="2945611" y="3859956"/>
            <a:ext cx="913097" cy="184666"/>
            <a:chOff x="9871401" y="-411793"/>
            <a:chExt cx="913097" cy="184666"/>
          </a:xfrm>
        </p:grpSpPr>
        <p:sp>
          <p:nvSpPr>
            <p:cNvPr id="39" name="Rectangle 38">
              <a:extLst>
                <a:ext uri="{FF2B5EF4-FFF2-40B4-BE49-F238E27FC236}">
                  <a16:creationId xmlns:a16="http://schemas.microsoft.com/office/drawing/2014/main" id="{34D32B8B-8FAE-CB4D-9188-E8F2B6A6756A}"/>
                </a:ext>
              </a:extLst>
            </p:cNvPr>
            <p:cNvSpPr/>
            <p:nvPr/>
          </p:nvSpPr>
          <p:spPr>
            <a:xfrm>
              <a:off x="9871401" y="-411793"/>
              <a:ext cx="361216" cy="184666"/>
            </a:xfrm>
            <a:prstGeom prst="rect">
              <a:avLst/>
            </a:prstGeom>
          </p:spPr>
          <p:txBody>
            <a:bodyPr wrap="square">
              <a:spAutoFit/>
            </a:bodyPr>
            <a:lstStyle/>
            <a:p>
              <a:pPr marL="0" marR="0" lvl="0" indent="0" algn="ctr" defTabSz="914400" rtl="0" eaLnBrk="1" fontAlgn="t" latinLnBrk="0" hangingPunct="1">
                <a:lnSpc>
                  <a:spcPct val="100000"/>
                </a:lnSpc>
                <a:spcBef>
                  <a:spcPts val="500"/>
                </a:spcBef>
                <a:spcAft>
                  <a:spcPts val="0"/>
                </a:spcAft>
                <a:buClrTx/>
                <a:buSzTx/>
                <a:buFontTx/>
                <a:buNone/>
                <a:tabLst/>
                <a:defRPr/>
              </a:pPr>
              <a:r>
                <a:rPr lang="en-US" sz="600" dirty="0">
                  <a:solidFill>
                    <a:srgbClr val="64A70B"/>
                  </a:solidFill>
                  <a:latin typeface="Wingdings" panose="05000000000000000000" pitchFamily="2" charset="2"/>
                </a:rPr>
                <a:t>l</a:t>
              </a:r>
            </a:p>
          </p:txBody>
        </p:sp>
        <p:sp>
          <p:nvSpPr>
            <p:cNvPr id="42" name="Rectangle 41">
              <a:extLst>
                <a:ext uri="{FF2B5EF4-FFF2-40B4-BE49-F238E27FC236}">
                  <a16:creationId xmlns:a16="http://schemas.microsoft.com/office/drawing/2014/main" id="{87867E3F-8C43-A644-8571-0D04B61C05F2}"/>
                </a:ext>
              </a:extLst>
            </p:cNvPr>
            <p:cNvSpPr/>
            <p:nvPr/>
          </p:nvSpPr>
          <p:spPr>
            <a:xfrm>
              <a:off x="10024396" y="-411793"/>
              <a:ext cx="760102" cy="184666"/>
            </a:xfrm>
            <a:prstGeom prst="rect">
              <a:avLst/>
            </a:prstGeom>
          </p:spPr>
          <p:txBody>
            <a:bodyPr wrap="square">
              <a:spAutoFit/>
            </a:bodyPr>
            <a:lstStyle/>
            <a:p>
              <a:pPr marL="0" marR="0" lvl="0" indent="0" defTabSz="914400" rtl="0" eaLnBrk="1" fontAlgn="t" latinLnBrk="0" hangingPunct="1">
                <a:lnSpc>
                  <a:spcPct val="100000"/>
                </a:lnSpc>
                <a:spcBef>
                  <a:spcPts val="500"/>
                </a:spcBef>
                <a:spcAft>
                  <a:spcPts val="0"/>
                </a:spcAft>
                <a:buClrTx/>
                <a:buSzTx/>
                <a:buFontTx/>
                <a:buNone/>
                <a:tabLst/>
                <a:defRPr/>
              </a:pPr>
              <a:r>
                <a:rPr lang="en-US" sz="600" dirty="0"/>
                <a:t>=  </a:t>
              </a:r>
              <a:r>
                <a:rPr lang="en-US" sz="600" b="1" dirty="0"/>
                <a:t>l</a:t>
              </a:r>
              <a:r>
                <a:rPr lang="en-US" sz="600" dirty="0"/>
                <a:t> (Wingdings)</a:t>
              </a:r>
            </a:p>
          </p:txBody>
        </p:sp>
      </p:grpSp>
      <p:grpSp>
        <p:nvGrpSpPr>
          <p:cNvPr id="43" name="Group 42">
            <a:extLst>
              <a:ext uri="{FF2B5EF4-FFF2-40B4-BE49-F238E27FC236}">
                <a16:creationId xmlns:a16="http://schemas.microsoft.com/office/drawing/2014/main" id="{9C4EB845-5C50-EF4B-923E-43BF8A6B404A}"/>
              </a:ext>
            </a:extLst>
          </p:cNvPr>
          <p:cNvGrpSpPr/>
          <p:nvPr/>
        </p:nvGrpSpPr>
        <p:grpSpPr>
          <a:xfrm>
            <a:off x="3709820" y="3866647"/>
            <a:ext cx="1826193" cy="184666"/>
            <a:chOff x="9871401" y="-411793"/>
            <a:chExt cx="1826193" cy="184666"/>
          </a:xfrm>
        </p:grpSpPr>
        <p:sp>
          <p:nvSpPr>
            <p:cNvPr id="44" name="Rectangle 43">
              <a:extLst>
                <a:ext uri="{FF2B5EF4-FFF2-40B4-BE49-F238E27FC236}">
                  <a16:creationId xmlns:a16="http://schemas.microsoft.com/office/drawing/2014/main" id="{FDEC1F29-D5BB-824F-B4D3-7D5B2448E8E8}"/>
                </a:ext>
              </a:extLst>
            </p:cNvPr>
            <p:cNvSpPr/>
            <p:nvPr/>
          </p:nvSpPr>
          <p:spPr>
            <a:xfrm>
              <a:off x="9871401" y="-411793"/>
              <a:ext cx="361216" cy="184666"/>
            </a:xfrm>
            <a:prstGeom prst="rect">
              <a:avLst/>
            </a:prstGeom>
          </p:spPr>
          <p:txBody>
            <a:bodyPr wrap="square">
              <a:spAutoFit/>
            </a:bodyPr>
            <a:lstStyle/>
            <a:p>
              <a:pPr marL="0" marR="0" lvl="0" indent="0" algn="ctr" defTabSz="914400" rtl="0" eaLnBrk="1" fontAlgn="t" latinLnBrk="0" hangingPunct="1">
                <a:lnSpc>
                  <a:spcPct val="100000"/>
                </a:lnSpc>
                <a:spcBef>
                  <a:spcPts val="500"/>
                </a:spcBef>
                <a:spcAft>
                  <a:spcPts val="0"/>
                </a:spcAft>
                <a:buClrTx/>
                <a:buSzTx/>
                <a:buFontTx/>
                <a:buNone/>
                <a:tabLst/>
                <a:defRPr/>
              </a:pPr>
              <a:r>
                <a:rPr lang="en-US" sz="600" dirty="0">
                  <a:solidFill>
                    <a:srgbClr val="FFD100"/>
                  </a:solidFill>
                  <a:latin typeface="Wingdings 3" pitchFamily="2" charset="2"/>
                </a:rPr>
                <a:t>p</a:t>
              </a:r>
            </a:p>
          </p:txBody>
        </p:sp>
        <p:sp>
          <p:nvSpPr>
            <p:cNvPr id="45" name="Rectangle 44">
              <a:extLst>
                <a:ext uri="{FF2B5EF4-FFF2-40B4-BE49-F238E27FC236}">
                  <a16:creationId xmlns:a16="http://schemas.microsoft.com/office/drawing/2014/main" id="{9D895647-F5E7-3746-84B8-F4DA2D7267D4}"/>
                </a:ext>
              </a:extLst>
            </p:cNvPr>
            <p:cNvSpPr/>
            <p:nvPr/>
          </p:nvSpPr>
          <p:spPr>
            <a:xfrm>
              <a:off x="10024396" y="-411793"/>
              <a:ext cx="1673198" cy="184666"/>
            </a:xfrm>
            <a:prstGeom prst="rect">
              <a:avLst/>
            </a:prstGeom>
          </p:spPr>
          <p:txBody>
            <a:bodyPr wrap="square">
              <a:spAutoFit/>
            </a:bodyPr>
            <a:lstStyle/>
            <a:p>
              <a:pPr marL="0" marR="0" lvl="0" indent="0" defTabSz="914400" rtl="0" eaLnBrk="1" fontAlgn="t" latinLnBrk="0" hangingPunct="1">
                <a:lnSpc>
                  <a:spcPct val="100000"/>
                </a:lnSpc>
                <a:spcBef>
                  <a:spcPts val="500"/>
                </a:spcBef>
                <a:spcAft>
                  <a:spcPts val="0"/>
                </a:spcAft>
                <a:buClrTx/>
                <a:buSzTx/>
                <a:buFontTx/>
                <a:buNone/>
                <a:tabLst/>
                <a:defRPr/>
              </a:pPr>
              <a:r>
                <a:rPr lang="en-US" sz="600" dirty="0"/>
                <a:t>=  </a:t>
              </a:r>
              <a:r>
                <a:rPr lang="en-US" sz="600" b="1" dirty="0"/>
                <a:t>p</a:t>
              </a:r>
              <a:r>
                <a:rPr lang="en-US" sz="600" dirty="0"/>
                <a:t> (Wingdings 3)</a:t>
              </a:r>
            </a:p>
          </p:txBody>
        </p:sp>
      </p:grpSp>
      <p:grpSp>
        <p:nvGrpSpPr>
          <p:cNvPr id="46" name="Group 45">
            <a:extLst>
              <a:ext uri="{FF2B5EF4-FFF2-40B4-BE49-F238E27FC236}">
                <a16:creationId xmlns:a16="http://schemas.microsoft.com/office/drawing/2014/main" id="{7BC5D255-E0F7-1148-99C9-E2DDBA57A1E4}"/>
              </a:ext>
            </a:extLst>
          </p:cNvPr>
          <p:cNvGrpSpPr/>
          <p:nvPr/>
        </p:nvGrpSpPr>
        <p:grpSpPr>
          <a:xfrm>
            <a:off x="4562076" y="3866647"/>
            <a:ext cx="934429" cy="184666"/>
            <a:chOff x="9871401" y="-411793"/>
            <a:chExt cx="934429" cy="184666"/>
          </a:xfrm>
        </p:grpSpPr>
        <p:sp>
          <p:nvSpPr>
            <p:cNvPr id="47" name="Rectangle 46">
              <a:extLst>
                <a:ext uri="{FF2B5EF4-FFF2-40B4-BE49-F238E27FC236}">
                  <a16:creationId xmlns:a16="http://schemas.microsoft.com/office/drawing/2014/main" id="{ED6111BF-1186-D24C-874E-FD742E28783C}"/>
                </a:ext>
              </a:extLst>
            </p:cNvPr>
            <p:cNvSpPr/>
            <p:nvPr/>
          </p:nvSpPr>
          <p:spPr>
            <a:xfrm>
              <a:off x="9871401" y="-411793"/>
              <a:ext cx="361216" cy="184666"/>
            </a:xfrm>
            <a:prstGeom prst="rect">
              <a:avLst/>
            </a:prstGeom>
          </p:spPr>
          <p:txBody>
            <a:bodyPr wrap="square">
              <a:spAutoFit/>
            </a:bodyPr>
            <a:lstStyle/>
            <a:p>
              <a:pPr marL="0" marR="0" lvl="0" indent="0" algn="ctr" defTabSz="914400" rtl="0" eaLnBrk="1" fontAlgn="t" latinLnBrk="0" hangingPunct="1">
                <a:lnSpc>
                  <a:spcPct val="100000"/>
                </a:lnSpc>
                <a:spcBef>
                  <a:spcPts val="500"/>
                </a:spcBef>
                <a:spcAft>
                  <a:spcPts val="0"/>
                </a:spcAft>
                <a:buClrTx/>
                <a:buSzTx/>
                <a:buFontTx/>
                <a:buNone/>
                <a:tabLst/>
                <a:defRPr/>
              </a:pPr>
              <a:r>
                <a:rPr lang="en-US" sz="600" dirty="0">
                  <a:solidFill>
                    <a:srgbClr val="C00000"/>
                  </a:solidFill>
                  <a:latin typeface="Wingdings" pitchFamily="2" charset="2"/>
                </a:rPr>
                <a:t>u</a:t>
              </a:r>
              <a:endParaRPr kumimoji="0" lang="en-US" sz="600" b="0" i="0" u="none" strike="noStrike" kern="1200" cap="none" spc="0" normalizeH="0" baseline="0" noProof="0" dirty="0">
                <a:ln>
                  <a:noFill/>
                </a:ln>
                <a:solidFill>
                  <a:srgbClr val="C00000"/>
                </a:solidFill>
                <a:effectLst/>
                <a:uLnTx/>
                <a:uFillTx/>
                <a:latin typeface="Wingdings" pitchFamily="2" charset="2"/>
              </a:endParaRPr>
            </a:p>
          </p:txBody>
        </p:sp>
        <p:sp>
          <p:nvSpPr>
            <p:cNvPr id="48" name="Rectangle 47">
              <a:extLst>
                <a:ext uri="{FF2B5EF4-FFF2-40B4-BE49-F238E27FC236}">
                  <a16:creationId xmlns:a16="http://schemas.microsoft.com/office/drawing/2014/main" id="{9CF56744-318E-5344-A414-8D0AA2EB56A4}"/>
                </a:ext>
              </a:extLst>
            </p:cNvPr>
            <p:cNvSpPr/>
            <p:nvPr/>
          </p:nvSpPr>
          <p:spPr>
            <a:xfrm>
              <a:off x="10024395" y="-411793"/>
              <a:ext cx="781435" cy="184666"/>
            </a:xfrm>
            <a:prstGeom prst="rect">
              <a:avLst/>
            </a:prstGeom>
          </p:spPr>
          <p:txBody>
            <a:bodyPr wrap="square">
              <a:spAutoFit/>
            </a:bodyPr>
            <a:lstStyle/>
            <a:p>
              <a:pPr marL="0" marR="0" lvl="0" indent="0" defTabSz="914400" rtl="0" eaLnBrk="1" fontAlgn="t" latinLnBrk="0" hangingPunct="1">
                <a:lnSpc>
                  <a:spcPct val="100000"/>
                </a:lnSpc>
                <a:spcBef>
                  <a:spcPts val="500"/>
                </a:spcBef>
                <a:spcAft>
                  <a:spcPts val="0"/>
                </a:spcAft>
                <a:buClrTx/>
                <a:buSzTx/>
                <a:buFontTx/>
                <a:buNone/>
                <a:tabLst/>
                <a:defRPr/>
              </a:pPr>
              <a:r>
                <a:rPr lang="en-US" sz="600" dirty="0"/>
                <a:t>=  </a:t>
              </a:r>
              <a:r>
                <a:rPr lang="en-US" sz="600" b="1" dirty="0"/>
                <a:t>u</a:t>
              </a:r>
              <a:r>
                <a:rPr lang="en-US" sz="600" dirty="0"/>
                <a:t> (Wingdings)</a:t>
              </a:r>
              <a:endParaRPr kumimoji="0" lang="en-US" sz="600" b="0" i="0" u="none" strike="noStrike" kern="1200" cap="none" spc="0" normalizeH="0" baseline="0" noProof="0" dirty="0">
                <a:ln>
                  <a:noFill/>
                </a:ln>
                <a:effectLst/>
                <a:uLnTx/>
                <a:uFillTx/>
              </a:endParaRPr>
            </a:p>
          </p:txBody>
        </p:sp>
      </p:grpSp>
    </p:spTree>
    <p:extLst>
      <p:ext uri="{BB962C8B-B14F-4D97-AF65-F5344CB8AC3E}">
        <p14:creationId xmlns:p14="http://schemas.microsoft.com/office/powerpoint/2010/main" val="3081284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B582E9E-9E55-4A9B-B73D-57A8B1B86841}"/>
              </a:ext>
            </a:extLst>
          </p:cNvPr>
          <p:cNvSpPr/>
          <p:nvPr/>
        </p:nvSpPr>
        <p:spPr>
          <a:xfrm>
            <a:off x="0" y="1107333"/>
            <a:ext cx="12192000" cy="4984446"/>
          </a:xfrm>
          <a:prstGeom prst="rect">
            <a:avLst/>
          </a:prstGeom>
          <a:solidFill>
            <a:srgbClr val="0090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1A1655DE-D8D3-6E40-A5E0-0DC592BB31B6}"/>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2</a:t>
            </a:fld>
            <a:endParaRPr lang="en-US" dirty="0"/>
          </a:p>
        </p:txBody>
      </p:sp>
      <p:sp>
        <p:nvSpPr>
          <p:cNvPr id="12" name="Text Placeholder 11">
            <a:extLst>
              <a:ext uri="{FF2B5EF4-FFF2-40B4-BE49-F238E27FC236}">
                <a16:creationId xmlns:a16="http://schemas.microsoft.com/office/drawing/2014/main" id="{45FF6E77-185E-6740-9E8D-02F83BF997FF}"/>
              </a:ext>
            </a:extLst>
          </p:cNvPr>
          <p:cNvSpPr>
            <a:spLocks noGrp="1"/>
          </p:cNvSpPr>
          <p:nvPr>
            <p:ph type="body" sz="quarter" idx="27"/>
          </p:nvPr>
        </p:nvSpPr>
        <p:spPr/>
        <p:txBody>
          <a:bodyPr/>
          <a:lstStyle/>
          <a:p>
            <a:endParaRPr lang="en-US"/>
          </a:p>
        </p:txBody>
      </p:sp>
      <p:sp>
        <p:nvSpPr>
          <p:cNvPr id="13" name="Rectangle: Rounded Corners 12">
            <a:extLst>
              <a:ext uri="{FF2B5EF4-FFF2-40B4-BE49-F238E27FC236}">
                <a16:creationId xmlns:a16="http://schemas.microsoft.com/office/drawing/2014/main" id="{C62D4F49-F2D7-4087-93AB-A2D001FA65E1}"/>
              </a:ext>
            </a:extLst>
          </p:cNvPr>
          <p:cNvSpPr/>
          <p:nvPr/>
        </p:nvSpPr>
        <p:spPr>
          <a:xfrm>
            <a:off x="648931" y="1734330"/>
            <a:ext cx="11543069" cy="4302575"/>
          </a:xfrm>
          <a:prstGeom prst="roundRect">
            <a:avLst/>
          </a:prstGeom>
          <a:noFill/>
          <a:ln>
            <a:noFill/>
          </a:ln>
          <a:effectLst>
            <a:softEdge rad="101600"/>
          </a:effectLst>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marL="285750" indent="-285750">
              <a:buFont typeface="Arial" panose="020B0604020202020204" pitchFamily="34" charset="0"/>
              <a:buChar char="•"/>
            </a:pPr>
            <a:r>
              <a:rPr lang="en-US" b="1" dirty="0">
                <a:solidFill>
                  <a:schemeClr val="bg1"/>
                </a:solidFill>
              </a:rPr>
              <a:t>Introduction</a:t>
            </a:r>
          </a:p>
          <a:p>
            <a:pPr marL="742950" lvl="1" indent="-285750">
              <a:buFont typeface="Arial" panose="020B0604020202020204" pitchFamily="34" charset="0"/>
              <a:buChar char="•"/>
            </a:pPr>
            <a:r>
              <a:rPr lang="en-US" b="1" dirty="0">
                <a:solidFill>
                  <a:schemeClr val="bg1"/>
                </a:solidFill>
              </a:rPr>
              <a:t>Docker</a:t>
            </a:r>
          </a:p>
          <a:p>
            <a:pPr marL="742950" lvl="1" indent="-285750">
              <a:buFont typeface="Arial" panose="020B0604020202020204" pitchFamily="34" charset="0"/>
              <a:buChar char="•"/>
            </a:pPr>
            <a:r>
              <a:rPr lang="en-US" b="1" dirty="0">
                <a:solidFill>
                  <a:schemeClr val="bg1"/>
                </a:solidFill>
              </a:rPr>
              <a:t>Airflow</a:t>
            </a:r>
          </a:p>
          <a:p>
            <a:pPr marL="285750" indent="-285750">
              <a:buFont typeface="Arial" panose="020B0604020202020204" pitchFamily="34" charset="0"/>
              <a:buChar char="•"/>
            </a:pPr>
            <a:r>
              <a:rPr lang="en-US" b="1" dirty="0">
                <a:solidFill>
                  <a:schemeClr val="bg1"/>
                </a:solidFill>
              </a:rPr>
              <a:t>Set-Up</a:t>
            </a:r>
          </a:p>
          <a:p>
            <a:pPr marL="742950" lvl="1" indent="-285750">
              <a:buFont typeface="Arial" panose="020B0604020202020204" pitchFamily="34" charset="0"/>
              <a:buChar char="•"/>
            </a:pPr>
            <a:r>
              <a:rPr lang="en-US" b="1" dirty="0">
                <a:solidFill>
                  <a:schemeClr val="bg1"/>
                </a:solidFill>
              </a:rPr>
              <a:t>Process</a:t>
            </a:r>
          </a:p>
          <a:p>
            <a:pPr marL="742950" lvl="1" indent="-285750">
              <a:buFont typeface="Arial" panose="020B0604020202020204" pitchFamily="34" charset="0"/>
              <a:buChar char="•"/>
            </a:pPr>
            <a:r>
              <a:rPr lang="en-US" b="1" dirty="0">
                <a:solidFill>
                  <a:schemeClr val="bg1"/>
                </a:solidFill>
              </a:rPr>
              <a:t>Challenges</a:t>
            </a:r>
          </a:p>
          <a:p>
            <a:pPr marL="285750" indent="-285750">
              <a:buFont typeface="Arial" panose="020B0604020202020204" pitchFamily="34" charset="0"/>
              <a:buChar char="•"/>
            </a:pPr>
            <a:r>
              <a:rPr lang="en-US" b="1" dirty="0">
                <a:solidFill>
                  <a:schemeClr val="bg1"/>
                </a:solidFill>
              </a:rPr>
              <a:t>Running Airflow</a:t>
            </a:r>
          </a:p>
          <a:p>
            <a:pPr marL="742950" lvl="1" indent="-285750">
              <a:buFont typeface="Arial" panose="020B0604020202020204" pitchFamily="34" charset="0"/>
              <a:buChar char="•"/>
            </a:pPr>
            <a:r>
              <a:rPr lang="en-US" b="1" dirty="0">
                <a:solidFill>
                  <a:schemeClr val="bg1"/>
                </a:solidFill>
              </a:rPr>
              <a:t>DAG Scripts</a:t>
            </a:r>
          </a:p>
          <a:p>
            <a:pPr marL="742950" lvl="1" indent="-285750">
              <a:buFont typeface="Arial" panose="020B0604020202020204" pitchFamily="34" charset="0"/>
              <a:buChar char="•"/>
            </a:pPr>
            <a:r>
              <a:rPr lang="en-US" b="1" dirty="0">
                <a:solidFill>
                  <a:schemeClr val="bg1"/>
                </a:solidFill>
              </a:rPr>
              <a:t>Module Installations</a:t>
            </a:r>
          </a:p>
          <a:p>
            <a:pPr marL="742950" lvl="1" indent="-285750">
              <a:buFont typeface="Arial" panose="020B0604020202020204" pitchFamily="34" charset="0"/>
              <a:buChar char="•"/>
            </a:pPr>
            <a:r>
              <a:rPr lang="en-US" b="1" dirty="0">
                <a:solidFill>
                  <a:schemeClr val="bg1"/>
                </a:solidFill>
              </a:rPr>
              <a:t>Communications with Containers</a:t>
            </a:r>
          </a:p>
          <a:p>
            <a:pPr marL="285750" indent="-285750">
              <a:buFont typeface="Arial" panose="020B0604020202020204" pitchFamily="34" charset="0"/>
              <a:buChar char="•"/>
            </a:pPr>
            <a:endParaRPr lang="en-US" b="1" dirty="0">
              <a:solidFill>
                <a:schemeClr val="bg1"/>
              </a:solidFill>
            </a:endParaRPr>
          </a:p>
        </p:txBody>
      </p:sp>
      <p:sp>
        <p:nvSpPr>
          <p:cNvPr id="6" name="Title 10">
            <a:extLst>
              <a:ext uri="{FF2B5EF4-FFF2-40B4-BE49-F238E27FC236}">
                <a16:creationId xmlns:a16="http://schemas.microsoft.com/office/drawing/2014/main" id="{7E6FBA4F-19C7-D044-B3B3-89E525A0A132}"/>
              </a:ext>
            </a:extLst>
          </p:cNvPr>
          <p:cNvSpPr>
            <a:spLocks noGrp="1"/>
          </p:cNvSpPr>
          <p:nvPr>
            <p:ph type="title"/>
          </p:nvPr>
        </p:nvSpPr>
        <p:spPr>
          <a:xfrm>
            <a:off x="342900" y="461528"/>
            <a:ext cx="11506200" cy="590931"/>
          </a:xfrm>
        </p:spPr>
        <p:txBody>
          <a:bodyPr/>
          <a:lstStyle/>
          <a:p>
            <a:r>
              <a:rPr lang="en-US" dirty="0">
                <a:solidFill>
                  <a:schemeClr val="tx2"/>
                </a:solidFill>
              </a:rPr>
              <a:t>AGENDA</a:t>
            </a:r>
          </a:p>
        </p:txBody>
      </p:sp>
    </p:spTree>
    <p:extLst>
      <p:ext uri="{BB962C8B-B14F-4D97-AF65-F5344CB8AC3E}">
        <p14:creationId xmlns:p14="http://schemas.microsoft.com/office/powerpoint/2010/main" val="1332877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13EDA-2BC3-234B-AB51-748418B37B47}"/>
              </a:ext>
            </a:extLst>
          </p:cNvPr>
          <p:cNvSpPr>
            <a:spLocks noGrp="1"/>
          </p:cNvSpPr>
          <p:nvPr>
            <p:ph type="title"/>
          </p:nvPr>
        </p:nvSpPr>
        <p:spPr/>
        <p:txBody>
          <a:bodyPr/>
          <a:lstStyle/>
          <a:p>
            <a:r>
              <a:rPr lang="en-US" dirty="0">
                <a:solidFill>
                  <a:schemeClr val="tx2"/>
                </a:solidFill>
              </a:rPr>
              <a:t>INTRODUCTION</a:t>
            </a:r>
            <a:endParaRPr lang="en-US" dirty="0"/>
          </a:p>
        </p:txBody>
      </p:sp>
      <p:sp>
        <p:nvSpPr>
          <p:cNvPr id="3" name="Slide Number Placeholder 2">
            <a:extLst>
              <a:ext uri="{FF2B5EF4-FFF2-40B4-BE49-F238E27FC236}">
                <a16:creationId xmlns:a16="http://schemas.microsoft.com/office/drawing/2014/main" id="{9CFFB27A-4DB3-8C4F-8E2A-F9E550F54367}"/>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3</a:t>
            </a:fld>
            <a:endParaRPr lang="en-US" dirty="0"/>
          </a:p>
        </p:txBody>
      </p:sp>
      <p:pic>
        <p:nvPicPr>
          <p:cNvPr id="5" name="Picture 4" descr="Logo, company name&#10;&#10;Description automatically generated">
            <a:extLst>
              <a:ext uri="{FF2B5EF4-FFF2-40B4-BE49-F238E27FC236}">
                <a16:creationId xmlns:a16="http://schemas.microsoft.com/office/drawing/2014/main" id="{8560EFFF-5EC7-714D-85CF-776723A580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9393" y="637269"/>
            <a:ext cx="4291874" cy="3540796"/>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632418AF-1CE3-7A4B-96EA-77B948515A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89650" y="1471485"/>
            <a:ext cx="5753100" cy="2222500"/>
          </a:xfrm>
          <a:prstGeom prst="rect">
            <a:avLst/>
          </a:prstGeom>
        </p:spPr>
      </p:pic>
    </p:spTree>
    <p:extLst>
      <p:ext uri="{BB962C8B-B14F-4D97-AF65-F5344CB8AC3E}">
        <p14:creationId xmlns:p14="http://schemas.microsoft.com/office/powerpoint/2010/main" val="20840858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77E4FEC-50CC-B34E-885E-3C256BF846AA}"/>
              </a:ext>
            </a:extLst>
          </p:cNvPr>
          <p:cNvSpPr>
            <a:spLocks noGrp="1"/>
          </p:cNvSpPr>
          <p:nvPr>
            <p:ph type="title"/>
          </p:nvPr>
        </p:nvSpPr>
        <p:spPr/>
        <p:txBody>
          <a:bodyPr/>
          <a:lstStyle/>
          <a:p>
            <a:r>
              <a:rPr lang="en-US" dirty="0">
                <a:solidFill>
                  <a:schemeClr val="tx2"/>
                </a:solidFill>
              </a:rPr>
              <a:t>Docker</a:t>
            </a:r>
          </a:p>
        </p:txBody>
      </p:sp>
      <p:sp>
        <p:nvSpPr>
          <p:cNvPr id="3" name="Slide Number Placeholder 2">
            <a:extLst>
              <a:ext uri="{FF2B5EF4-FFF2-40B4-BE49-F238E27FC236}">
                <a16:creationId xmlns:a16="http://schemas.microsoft.com/office/drawing/2014/main" id="{1A1655DE-D8D3-6E40-A5E0-0DC592BB31B6}"/>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4</a:t>
            </a:fld>
            <a:endParaRPr lang="en-US" dirty="0"/>
          </a:p>
        </p:txBody>
      </p:sp>
      <p:sp>
        <p:nvSpPr>
          <p:cNvPr id="12" name="Text Placeholder 11">
            <a:extLst>
              <a:ext uri="{FF2B5EF4-FFF2-40B4-BE49-F238E27FC236}">
                <a16:creationId xmlns:a16="http://schemas.microsoft.com/office/drawing/2014/main" id="{45FF6E77-185E-6740-9E8D-02F83BF997FF}"/>
              </a:ext>
            </a:extLst>
          </p:cNvPr>
          <p:cNvSpPr>
            <a:spLocks noGrp="1"/>
          </p:cNvSpPr>
          <p:nvPr>
            <p:ph type="body" sz="quarter" idx="27"/>
          </p:nvPr>
        </p:nvSpPr>
        <p:spPr/>
        <p:txBody>
          <a:bodyPr/>
          <a:lstStyle/>
          <a:p>
            <a:endParaRPr lang="en-US"/>
          </a:p>
        </p:txBody>
      </p:sp>
      <p:sp>
        <p:nvSpPr>
          <p:cNvPr id="7" name="Content Placeholder 12">
            <a:extLst>
              <a:ext uri="{FF2B5EF4-FFF2-40B4-BE49-F238E27FC236}">
                <a16:creationId xmlns:a16="http://schemas.microsoft.com/office/drawing/2014/main" id="{9CF0A7D6-81E8-4A4A-8C36-BD144C7D203F}"/>
              </a:ext>
            </a:extLst>
          </p:cNvPr>
          <p:cNvSpPr txBox="1">
            <a:spLocks/>
          </p:cNvSpPr>
          <p:nvPr/>
        </p:nvSpPr>
        <p:spPr>
          <a:xfrm>
            <a:off x="6974269" y="1348314"/>
            <a:ext cx="4627934" cy="4161372"/>
          </a:xfrm>
          <a:prstGeom prst="rect">
            <a:avLst/>
          </a:prstGeom>
        </p:spPr>
        <p:txBody>
          <a:bodyPr vert="horz" lIns="91440" tIns="45720" rIns="91440" bIns="45720" rtlCol="0">
            <a:normAutofit/>
          </a:bodyPr>
          <a:lstStyle>
            <a:lvl1pPr marL="182880" marR="0" indent="-182880" algn="l" defTabSz="914400" rtl="0" eaLnBrk="1" fontAlgn="auto" latinLnBrk="0" hangingPunct="1">
              <a:lnSpc>
                <a:spcPct val="100000"/>
              </a:lnSpc>
              <a:spcBef>
                <a:spcPts val="0"/>
              </a:spcBef>
              <a:spcAft>
                <a:spcPts val="0"/>
              </a:spcAft>
              <a:buClrTx/>
              <a:buSzPct val="75000"/>
              <a:buFont typeface="Wingdings" pitchFamily="2" charset="2"/>
              <a:buChar char="§"/>
              <a:tabLst/>
              <a:defRPr sz="2000" b="0" kern="1200" spc="0" baseline="0">
                <a:solidFill>
                  <a:schemeClr val="tx1"/>
                </a:solidFill>
                <a:latin typeface="+mn-lt"/>
                <a:ea typeface="+mn-ea"/>
                <a:cs typeface="+mn-cs"/>
              </a:defRPr>
            </a:lvl1pPr>
            <a:lvl2pPr marL="45720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800" b="0" kern="1200" spc="0" baseline="0">
                <a:solidFill>
                  <a:schemeClr val="tx1"/>
                </a:solidFill>
                <a:latin typeface="+mn-lt"/>
                <a:ea typeface="+mn-ea"/>
                <a:cs typeface="+mn-cs"/>
              </a:defRPr>
            </a:lvl2pPr>
            <a:lvl3pPr marL="73152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b="0" kern="1200" spc="0">
                <a:solidFill>
                  <a:schemeClr val="tx1"/>
                </a:solidFill>
                <a:latin typeface="+mn-lt"/>
                <a:ea typeface="+mn-ea"/>
                <a:cs typeface="+mn-cs"/>
              </a:defRPr>
            </a:lvl3pPr>
            <a:lvl4pPr marL="100584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400" b="0" kern="1200" spc="0">
                <a:solidFill>
                  <a:schemeClr val="tx1"/>
                </a:solidFill>
                <a:latin typeface="+mn-lt"/>
                <a:ea typeface="+mn-ea"/>
                <a:cs typeface="+mn-cs"/>
              </a:defRPr>
            </a:lvl4pPr>
            <a:lvl5pPr marL="128016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200" b="0" kern="1200" spc="0">
                <a:solidFill>
                  <a:schemeClr val="tx1"/>
                </a:solidFill>
                <a:latin typeface="+mn-lt"/>
                <a:ea typeface="+mn-ea"/>
                <a:cs typeface="+mn-cs"/>
              </a:defRPr>
            </a:lvl5pPr>
            <a:lvl6pPr marL="54864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kern="1200">
                <a:solidFill>
                  <a:srgbClr val="000000"/>
                </a:solidFill>
                <a:latin typeface="+mn-lt"/>
                <a:ea typeface="+mn-ea"/>
                <a:cs typeface="+mn-cs"/>
              </a:defRPr>
            </a:lvl6pPr>
            <a:lvl7pPr marL="73152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600" b="0" kern="1200">
                <a:solidFill>
                  <a:schemeClr val="tx1"/>
                </a:solidFill>
                <a:latin typeface="+mn-lt"/>
                <a:ea typeface="+mn-ea"/>
                <a:cs typeface="+mn-cs"/>
              </a:defRPr>
            </a:lvl7pPr>
            <a:lvl8pPr marL="91440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400" kern="1200">
                <a:solidFill>
                  <a:schemeClr val="tx1"/>
                </a:solidFill>
                <a:latin typeface="+mn-lt"/>
                <a:ea typeface="+mn-ea"/>
                <a:cs typeface="+mn-cs"/>
              </a:defRPr>
            </a:lvl8pPr>
            <a:lvl9pPr marL="109728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400" kern="1200">
                <a:solidFill>
                  <a:schemeClr val="tx1"/>
                </a:solidFill>
                <a:latin typeface="+mn-lt"/>
                <a:ea typeface="+mn-ea"/>
                <a:cs typeface="+mn-cs"/>
              </a:defRPr>
            </a:lvl9pPr>
          </a:lstStyle>
          <a:p>
            <a:r>
              <a:rPr lang="en-US" dirty="0"/>
              <a:t>Dockerfile</a:t>
            </a:r>
          </a:p>
          <a:p>
            <a:pPr lvl="1"/>
            <a:r>
              <a:rPr lang="en-US" dirty="0"/>
              <a:t>A script that defines the configurations of the virtual machine</a:t>
            </a:r>
          </a:p>
          <a:p>
            <a:pPr lvl="1"/>
            <a:r>
              <a:rPr lang="en-US" dirty="0"/>
              <a:t>Control the scripts to be ran when the container is booted</a:t>
            </a:r>
          </a:p>
          <a:p>
            <a:r>
              <a:rPr lang="en-US" dirty="0"/>
              <a:t>Images</a:t>
            </a:r>
          </a:p>
          <a:p>
            <a:pPr lvl="1"/>
            <a:r>
              <a:rPr lang="en-US" dirty="0"/>
              <a:t>Configured environments </a:t>
            </a:r>
          </a:p>
          <a:p>
            <a:pPr lvl="1"/>
            <a:r>
              <a:rPr lang="en-US" dirty="0"/>
              <a:t>Defined using a Dockerfile</a:t>
            </a:r>
          </a:p>
          <a:p>
            <a:r>
              <a:rPr lang="en-US" dirty="0"/>
              <a:t>Containers</a:t>
            </a:r>
          </a:p>
          <a:p>
            <a:pPr lvl="1"/>
            <a:r>
              <a:rPr lang="en-US" dirty="0"/>
              <a:t>Light-weight virtual machines</a:t>
            </a:r>
          </a:p>
          <a:p>
            <a:pPr lvl="1"/>
            <a:r>
              <a:rPr lang="en-US" dirty="0"/>
              <a:t>Applications are ran in Containers</a:t>
            </a:r>
          </a:p>
          <a:p>
            <a:endParaRPr lang="en-US" dirty="0"/>
          </a:p>
        </p:txBody>
      </p:sp>
      <p:pic>
        <p:nvPicPr>
          <p:cNvPr id="16" name="Picture 15" descr="A screenshot of a computer&#10;&#10;Description automatically generated with medium confidence">
            <a:extLst>
              <a:ext uri="{FF2B5EF4-FFF2-40B4-BE49-F238E27FC236}">
                <a16:creationId xmlns:a16="http://schemas.microsoft.com/office/drawing/2014/main" id="{34D13611-FFA7-D641-AE95-859C28656A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2900" y="855215"/>
            <a:ext cx="5116873" cy="3549831"/>
          </a:xfrm>
          <a:prstGeom prst="rect">
            <a:avLst/>
          </a:prstGeom>
        </p:spPr>
      </p:pic>
      <p:pic>
        <p:nvPicPr>
          <p:cNvPr id="18" name="Picture 17" descr="Diagram&#10;&#10;Description automatically generated">
            <a:extLst>
              <a:ext uri="{FF2B5EF4-FFF2-40B4-BE49-F238E27FC236}">
                <a16:creationId xmlns:a16="http://schemas.microsoft.com/office/drawing/2014/main" id="{FF510FA3-B605-9248-93E3-FE9A2980E9D2}"/>
              </a:ext>
            </a:extLst>
          </p:cNvPr>
          <p:cNvPicPr>
            <a:picLocks noChangeAspect="1"/>
          </p:cNvPicPr>
          <p:nvPr/>
        </p:nvPicPr>
        <p:blipFill rotWithShape="1">
          <a:blip r:embed="rId3">
            <a:extLst>
              <a:ext uri="{28A0092B-C50C-407E-A947-70E740481C1C}">
                <a14:useLocalDpi xmlns:a14="http://schemas.microsoft.com/office/drawing/2010/main" val="0"/>
              </a:ext>
            </a:extLst>
          </a:blip>
          <a:srcRect l="5973" t="24577" r="3416" b="17731"/>
          <a:stretch/>
        </p:blipFill>
        <p:spPr>
          <a:xfrm>
            <a:off x="589797" y="4187303"/>
            <a:ext cx="5116873" cy="1613429"/>
          </a:xfrm>
          <a:prstGeom prst="rect">
            <a:avLst/>
          </a:prstGeom>
        </p:spPr>
      </p:pic>
      <p:sp>
        <p:nvSpPr>
          <p:cNvPr id="19" name="Rounded Rectangle 18">
            <a:hlinkClick r:id="rId4" action="ppaction://hlinksldjump"/>
            <a:extLst>
              <a:ext uri="{FF2B5EF4-FFF2-40B4-BE49-F238E27FC236}">
                <a16:creationId xmlns:a16="http://schemas.microsoft.com/office/drawing/2014/main" id="{F43D3D82-F286-704E-8B0F-BB808AF52B93}"/>
              </a:ext>
            </a:extLst>
          </p:cNvPr>
          <p:cNvSpPr/>
          <p:nvPr/>
        </p:nvSpPr>
        <p:spPr>
          <a:xfrm>
            <a:off x="9130937" y="1985554"/>
            <a:ext cx="1097280" cy="300446"/>
          </a:xfrm>
          <a:prstGeom prst="roundRect">
            <a:avLst/>
          </a:prstGeom>
          <a:solidFill>
            <a:srgbClr val="0077C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15879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77E4FEC-50CC-B34E-885E-3C256BF846AA}"/>
              </a:ext>
            </a:extLst>
          </p:cNvPr>
          <p:cNvSpPr>
            <a:spLocks noGrp="1"/>
          </p:cNvSpPr>
          <p:nvPr>
            <p:ph type="title"/>
          </p:nvPr>
        </p:nvSpPr>
        <p:spPr/>
        <p:txBody>
          <a:bodyPr/>
          <a:lstStyle/>
          <a:p>
            <a:r>
              <a:rPr lang="en-US" dirty="0">
                <a:solidFill>
                  <a:schemeClr val="tx2"/>
                </a:solidFill>
              </a:rPr>
              <a:t>Dockerfile</a:t>
            </a:r>
          </a:p>
        </p:txBody>
      </p:sp>
      <p:sp>
        <p:nvSpPr>
          <p:cNvPr id="3" name="Slide Number Placeholder 2">
            <a:extLst>
              <a:ext uri="{FF2B5EF4-FFF2-40B4-BE49-F238E27FC236}">
                <a16:creationId xmlns:a16="http://schemas.microsoft.com/office/drawing/2014/main" id="{1A1655DE-D8D3-6E40-A5E0-0DC592BB31B6}"/>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5</a:t>
            </a:fld>
            <a:endParaRPr lang="en-US" dirty="0"/>
          </a:p>
        </p:txBody>
      </p:sp>
      <p:sp>
        <p:nvSpPr>
          <p:cNvPr id="12" name="Text Placeholder 11">
            <a:extLst>
              <a:ext uri="{FF2B5EF4-FFF2-40B4-BE49-F238E27FC236}">
                <a16:creationId xmlns:a16="http://schemas.microsoft.com/office/drawing/2014/main" id="{45FF6E77-185E-6740-9E8D-02F83BF997FF}"/>
              </a:ext>
            </a:extLst>
          </p:cNvPr>
          <p:cNvSpPr>
            <a:spLocks noGrp="1"/>
          </p:cNvSpPr>
          <p:nvPr>
            <p:ph type="body" sz="quarter" idx="27"/>
          </p:nvPr>
        </p:nvSpPr>
        <p:spPr/>
        <p:txBody>
          <a:bodyPr/>
          <a:lstStyle/>
          <a:p>
            <a:endParaRPr lang="en-US"/>
          </a:p>
        </p:txBody>
      </p:sp>
      <p:pic>
        <p:nvPicPr>
          <p:cNvPr id="14" name="Content Placeholder 13" descr="Text&#10;&#10;Description automatically generated">
            <a:extLst>
              <a:ext uri="{FF2B5EF4-FFF2-40B4-BE49-F238E27FC236}">
                <a16:creationId xmlns:a16="http://schemas.microsoft.com/office/drawing/2014/main" id="{5BA1FB1D-50FD-9046-B2C1-F612DE7A0355}"/>
              </a:ext>
            </a:extLst>
          </p:cNvPr>
          <p:cNvPicPr>
            <a:picLocks noGrp="1" noChangeAspect="1"/>
          </p:cNvPicPr>
          <p:nvPr>
            <p:ph sz="quarter" idx="29"/>
          </p:nvPr>
        </p:nvPicPr>
        <p:blipFill>
          <a:blip r:embed="rId2">
            <a:extLst>
              <a:ext uri="{28A0092B-C50C-407E-A947-70E740481C1C}">
                <a14:useLocalDpi xmlns:a14="http://schemas.microsoft.com/office/drawing/2010/main" val="0"/>
              </a:ext>
            </a:extLst>
          </a:blip>
          <a:stretch>
            <a:fillRect/>
          </a:stretch>
        </p:blipFill>
        <p:spPr>
          <a:xfrm>
            <a:off x="470419" y="1582578"/>
            <a:ext cx="4833101" cy="3248052"/>
          </a:xfrm>
        </p:spPr>
      </p:pic>
      <p:pic>
        <p:nvPicPr>
          <p:cNvPr id="16" name="Picture 15" descr="Text&#10;&#10;Description automatically generated">
            <a:extLst>
              <a:ext uri="{FF2B5EF4-FFF2-40B4-BE49-F238E27FC236}">
                <a16:creationId xmlns:a16="http://schemas.microsoft.com/office/drawing/2014/main" id="{850670C7-DD5E-4047-ABA8-6035C4DF3E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22630" y="1143962"/>
            <a:ext cx="4833101" cy="4570075"/>
          </a:xfrm>
          <a:prstGeom prst="rect">
            <a:avLst/>
          </a:prstGeom>
        </p:spPr>
      </p:pic>
      <p:sp>
        <p:nvSpPr>
          <p:cNvPr id="17" name="Rounded Rectangle 16">
            <a:hlinkClick r:id="rId4" action="ppaction://hlinksldjump"/>
            <a:extLst>
              <a:ext uri="{FF2B5EF4-FFF2-40B4-BE49-F238E27FC236}">
                <a16:creationId xmlns:a16="http://schemas.microsoft.com/office/drawing/2014/main" id="{B6EE1C68-9500-BD40-8F42-044670CA2FE0}"/>
              </a:ext>
            </a:extLst>
          </p:cNvPr>
          <p:cNvSpPr/>
          <p:nvPr/>
        </p:nvSpPr>
        <p:spPr>
          <a:xfrm>
            <a:off x="470418" y="508764"/>
            <a:ext cx="2063775" cy="431761"/>
          </a:xfrm>
          <a:prstGeom prst="roundRect">
            <a:avLst/>
          </a:prstGeom>
          <a:solidFill>
            <a:srgbClr val="0077C8">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415009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ounded Rectangle 13">
            <a:extLst>
              <a:ext uri="{FF2B5EF4-FFF2-40B4-BE49-F238E27FC236}">
                <a16:creationId xmlns:a16="http://schemas.microsoft.com/office/drawing/2014/main" id="{BF8B4232-353A-5042-9F3E-90C13DE07EF9}"/>
              </a:ext>
            </a:extLst>
          </p:cNvPr>
          <p:cNvSpPr/>
          <p:nvPr/>
        </p:nvSpPr>
        <p:spPr>
          <a:xfrm>
            <a:off x="979714" y="1052459"/>
            <a:ext cx="10276017" cy="4891141"/>
          </a:xfrm>
          <a:prstGeom prst="roundRect">
            <a:avLst/>
          </a:prstGeom>
          <a:solidFill>
            <a:srgbClr val="0077C8">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74910365-ED24-EC4D-BDF3-23F66532ED32}"/>
              </a:ext>
            </a:extLst>
          </p:cNvPr>
          <p:cNvSpPr/>
          <p:nvPr/>
        </p:nvSpPr>
        <p:spPr>
          <a:xfrm>
            <a:off x="1214846" y="1445765"/>
            <a:ext cx="6897188" cy="4171264"/>
          </a:xfrm>
          <a:prstGeom prst="roundRect">
            <a:avLst/>
          </a:prstGeom>
          <a:solidFill>
            <a:schemeClr val="accent1">
              <a:alpha val="4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0">
            <a:extLst>
              <a:ext uri="{FF2B5EF4-FFF2-40B4-BE49-F238E27FC236}">
                <a16:creationId xmlns:a16="http://schemas.microsoft.com/office/drawing/2014/main" id="{977E4FEC-50CC-B34E-885E-3C256BF846AA}"/>
              </a:ext>
            </a:extLst>
          </p:cNvPr>
          <p:cNvSpPr>
            <a:spLocks noGrp="1"/>
          </p:cNvSpPr>
          <p:nvPr>
            <p:ph type="title"/>
          </p:nvPr>
        </p:nvSpPr>
        <p:spPr/>
        <p:txBody>
          <a:bodyPr/>
          <a:lstStyle/>
          <a:p>
            <a:r>
              <a:rPr lang="en-US" dirty="0">
                <a:solidFill>
                  <a:schemeClr val="tx2"/>
                </a:solidFill>
              </a:rPr>
              <a:t>Airflow</a:t>
            </a:r>
          </a:p>
        </p:txBody>
      </p:sp>
      <p:sp>
        <p:nvSpPr>
          <p:cNvPr id="3" name="Slide Number Placeholder 2">
            <a:extLst>
              <a:ext uri="{FF2B5EF4-FFF2-40B4-BE49-F238E27FC236}">
                <a16:creationId xmlns:a16="http://schemas.microsoft.com/office/drawing/2014/main" id="{1A1655DE-D8D3-6E40-A5E0-0DC592BB31B6}"/>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6</a:t>
            </a:fld>
            <a:endParaRPr lang="en-US" dirty="0"/>
          </a:p>
        </p:txBody>
      </p:sp>
      <p:sp>
        <p:nvSpPr>
          <p:cNvPr id="12" name="Text Placeholder 11">
            <a:extLst>
              <a:ext uri="{FF2B5EF4-FFF2-40B4-BE49-F238E27FC236}">
                <a16:creationId xmlns:a16="http://schemas.microsoft.com/office/drawing/2014/main" id="{45FF6E77-185E-6740-9E8D-02F83BF997FF}"/>
              </a:ext>
            </a:extLst>
          </p:cNvPr>
          <p:cNvSpPr>
            <a:spLocks noGrp="1"/>
          </p:cNvSpPr>
          <p:nvPr>
            <p:ph type="body" sz="quarter" idx="27"/>
          </p:nvPr>
        </p:nvSpPr>
        <p:spPr/>
        <p:txBody>
          <a:bodyPr/>
          <a:lstStyle/>
          <a:p>
            <a:endParaRPr lang="en-US"/>
          </a:p>
        </p:txBody>
      </p:sp>
      <p:pic>
        <p:nvPicPr>
          <p:cNvPr id="2" name="Content Placeholder 1">
            <a:extLst>
              <a:ext uri="{FF2B5EF4-FFF2-40B4-BE49-F238E27FC236}">
                <a16:creationId xmlns:a16="http://schemas.microsoft.com/office/drawing/2014/main" id="{7C164B9E-EFC6-1242-AB83-D5BD38BCFD2F}"/>
              </a:ext>
            </a:extLst>
          </p:cNvPr>
          <p:cNvPicPr>
            <a:picLocks noGrp="1" noChangeAspect="1"/>
          </p:cNvPicPr>
          <p:nvPr>
            <p:ph sz="quarter" idx="29"/>
          </p:nvPr>
        </p:nvPicPr>
        <p:blipFill rotWithShape="1">
          <a:blip r:embed="rId2"/>
          <a:srcRect l="1984" t="6864" r="2212" b="8632"/>
          <a:stretch/>
        </p:blipFill>
        <p:spPr>
          <a:xfrm>
            <a:off x="2530872" y="3979339"/>
            <a:ext cx="4258491" cy="1320033"/>
          </a:xfrm>
          <a:effectLst>
            <a:softEdge rad="0"/>
          </a:effectLst>
        </p:spPr>
      </p:pic>
      <p:pic>
        <p:nvPicPr>
          <p:cNvPr id="5" name="Picture 4">
            <a:extLst>
              <a:ext uri="{FF2B5EF4-FFF2-40B4-BE49-F238E27FC236}">
                <a16:creationId xmlns:a16="http://schemas.microsoft.com/office/drawing/2014/main" id="{F4D6A342-BFB7-154A-BB2D-9B44CC3C2D46}"/>
              </a:ext>
            </a:extLst>
          </p:cNvPr>
          <p:cNvPicPr>
            <a:picLocks noChangeAspect="1"/>
          </p:cNvPicPr>
          <p:nvPr/>
        </p:nvPicPr>
        <p:blipFill>
          <a:blip r:embed="rId3"/>
          <a:stretch>
            <a:fillRect/>
          </a:stretch>
        </p:blipFill>
        <p:spPr>
          <a:xfrm>
            <a:off x="1334589" y="1741443"/>
            <a:ext cx="1920240" cy="1920240"/>
          </a:xfrm>
          <a:prstGeom prst="rect">
            <a:avLst/>
          </a:prstGeom>
        </p:spPr>
      </p:pic>
      <p:pic>
        <p:nvPicPr>
          <p:cNvPr id="7" name="Picture 6">
            <a:extLst>
              <a:ext uri="{FF2B5EF4-FFF2-40B4-BE49-F238E27FC236}">
                <a16:creationId xmlns:a16="http://schemas.microsoft.com/office/drawing/2014/main" id="{126D7C02-43A6-3845-A472-6B5BA75A9ECF}"/>
              </a:ext>
            </a:extLst>
          </p:cNvPr>
          <p:cNvPicPr>
            <a:picLocks noChangeAspect="1"/>
          </p:cNvPicPr>
          <p:nvPr/>
        </p:nvPicPr>
        <p:blipFill>
          <a:blip r:embed="rId4"/>
          <a:stretch>
            <a:fillRect/>
          </a:stretch>
        </p:blipFill>
        <p:spPr>
          <a:xfrm>
            <a:off x="3044021" y="1810864"/>
            <a:ext cx="3232194" cy="1691515"/>
          </a:xfrm>
          <a:prstGeom prst="rect">
            <a:avLst/>
          </a:prstGeom>
        </p:spPr>
      </p:pic>
      <p:pic>
        <p:nvPicPr>
          <p:cNvPr id="13" name="Picture 12">
            <a:extLst>
              <a:ext uri="{FF2B5EF4-FFF2-40B4-BE49-F238E27FC236}">
                <a16:creationId xmlns:a16="http://schemas.microsoft.com/office/drawing/2014/main" id="{988DB60D-D1DA-9448-974B-0CFED5CEE3F3}"/>
              </a:ext>
            </a:extLst>
          </p:cNvPr>
          <p:cNvPicPr>
            <a:picLocks noChangeAspect="1"/>
          </p:cNvPicPr>
          <p:nvPr/>
        </p:nvPicPr>
        <p:blipFill>
          <a:blip r:embed="rId5"/>
          <a:stretch>
            <a:fillRect/>
          </a:stretch>
        </p:blipFill>
        <p:spPr>
          <a:xfrm>
            <a:off x="6175889" y="1970168"/>
            <a:ext cx="1691515" cy="1691515"/>
          </a:xfrm>
          <a:prstGeom prst="rect">
            <a:avLst/>
          </a:prstGeom>
          <a:ln w="47625">
            <a:noFill/>
          </a:ln>
        </p:spPr>
      </p:pic>
      <p:pic>
        <p:nvPicPr>
          <p:cNvPr id="16" name="Picture 15">
            <a:extLst>
              <a:ext uri="{FF2B5EF4-FFF2-40B4-BE49-F238E27FC236}">
                <a16:creationId xmlns:a16="http://schemas.microsoft.com/office/drawing/2014/main" id="{C719BBD6-996C-C045-878C-A3D8550F346D}"/>
              </a:ext>
            </a:extLst>
          </p:cNvPr>
          <p:cNvPicPr>
            <a:picLocks noChangeAspect="1"/>
          </p:cNvPicPr>
          <p:nvPr/>
        </p:nvPicPr>
        <p:blipFill>
          <a:blip r:embed="rId6"/>
          <a:stretch>
            <a:fillRect/>
          </a:stretch>
        </p:blipFill>
        <p:spPr>
          <a:xfrm>
            <a:off x="8583915" y="2404617"/>
            <a:ext cx="2077624" cy="2077624"/>
          </a:xfrm>
          <a:prstGeom prst="rect">
            <a:avLst/>
          </a:prstGeom>
        </p:spPr>
      </p:pic>
    </p:spTree>
    <p:extLst>
      <p:ext uri="{BB962C8B-B14F-4D97-AF65-F5344CB8AC3E}">
        <p14:creationId xmlns:p14="http://schemas.microsoft.com/office/powerpoint/2010/main" val="2237391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6D13EDA-2BC3-234B-AB51-748418B37B47}"/>
              </a:ext>
            </a:extLst>
          </p:cNvPr>
          <p:cNvSpPr>
            <a:spLocks noGrp="1"/>
          </p:cNvSpPr>
          <p:nvPr>
            <p:ph type="title"/>
          </p:nvPr>
        </p:nvSpPr>
        <p:spPr/>
        <p:txBody>
          <a:bodyPr/>
          <a:lstStyle/>
          <a:p>
            <a:r>
              <a:rPr lang="en-US" dirty="0">
                <a:solidFill>
                  <a:schemeClr val="tx2"/>
                </a:solidFill>
              </a:rPr>
              <a:t>SET-UP</a:t>
            </a:r>
            <a:endParaRPr lang="en-US" dirty="0"/>
          </a:p>
        </p:txBody>
      </p:sp>
      <p:sp>
        <p:nvSpPr>
          <p:cNvPr id="3" name="Slide Number Placeholder 2">
            <a:extLst>
              <a:ext uri="{FF2B5EF4-FFF2-40B4-BE49-F238E27FC236}">
                <a16:creationId xmlns:a16="http://schemas.microsoft.com/office/drawing/2014/main" id="{9CFFB27A-4DB3-8C4F-8E2A-F9E550F54367}"/>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7</a:t>
            </a:fld>
            <a:endParaRPr lang="en-US" dirty="0"/>
          </a:p>
        </p:txBody>
      </p:sp>
    </p:spTree>
    <p:extLst>
      <p:ext uri="{BB962C8B-B14F-4D97-AF65-F5344CB8AC3E}">
        <p14:creationId xmlns:p14="http://schemas.microsoft.com/office/powerpoint/2010/main" val="31867171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77E4FEC-50CC-B34E-885E-3C256BF846AA}"/>
              </a:ext>
            </a:extLst>
          </p:cNvPr>
          <p:cNvSpPr>
            <a:spLocks noGrp="1"/>
          </p:cNvSpPr>
          <p:nvPr>
            <p:ph type="title"/>
          </p:nvPr>
        </p:nvSpPr>
        <p:spPr/>
        <p:txBody>
          <a:bodyPr/>
          <a:lstStyle/>
          <a:p>
            <a:r>
              <a:rPr lang="en-US" dirty="0">
                <a:solidFill>
                  <a:schemeClr val="tx2"/>
                </a:solidFill>
              </a:rPr>
              <a:t>Process</a:t>
            </a:r>
          </a:p>
        </p:txBody>
      </p:sp>
      <p:sp>
        <p:nvSpPr>
          <p:cNvPr id="3" name="Slide Number Placeholder 2">
            <a:extLst>
              <a:ext uri="{FF2B5EF4-FFF2-40B4-BE49-F238E27FC236}">
                <a16:creationId xmlns:a16="http://schemas.microsoft.com/office/drawing/2014/main" id="{1A1655DE-D8D3-6E40-A5E0-0DC592BB31B6}"/>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8</a:t>
            </a:fld>
            <a:endParaRPr lang="en-US" dirty="0"/>
          </a:p>
        </p:txBody>
      </p:sp>
      <p:sp>
        <p:nvSpPr>
          <p:cNvPr id="12" name="Text Placeholder 11">
            <a:extLst>
              <a:ext uri="{FF2B5EF4-FFF2-40B4-BE49-F238E27FC236}">
                <a16:creationId xmlns:a16="http://schemas.microsoft.com/office/drawing/2014/main" id="{45FF6E77-185E-6740-9E8D-02F83BF997FF}"/>
              </a:ext>
            </a:extLst>
          </p:cNvPr>
          <p:cNvSpPr>
            <a:spLocks noGrp="1"/>
          </p:cNvSpPr>
          <p:nvPr>
            <p:ph type="body" sz="quarter" idx="27"/>
          </p:nvPr>
        </p:nvSpPr>
        <p:spPr/>
        <p:txBody>
          <a:bodyPr/>
          <a:lstStyle/>
          <a:p>
            <a:endParaRPr lang="en-US"/>
          </a:p>
        </p:txBody>
      </p:sp>
      <p:grpSp>
        <p:nvGrpSpPr>
          <p:cNvPr id="7" name="Group 6">
            <a:extLst>
              <a:ext uri="{FF2B5EF4-FFF2-40B4-BE49-F238E27FC236}">
                <a16:creationId xmlns:a16="http://schemas.microsoft.com/office/drawing/2014/main" id="{F9B22860-B1D2-FD4D-A47F-9B53714243DE}"/>
              </a:ext>
            </a:extLst>
          </p:cNvPr>
          <p:cNvGrpSpPr/>
          <p:nvPr/>
        </p:nvGrpSpPr>
        <p:grpSpPr>
          <a:xfrm>
            <a:off x="1284413" y="2154799"/>
            <a:ext cx="2299062" cy="2834640"/>
            <a:chOff x="587825" y="1469886"/>
            <a:chExt cx="2299062" cy="2834640"/>
          </a:xfrm>
        </p:grpSpPr>
        <p:sp>
          <p:nvSpPr>
            <p:cNvPr id="6" name="Rounded Rectangle 5">
              <a:extLst>
                <a:ext uri="{FF2B5EF4-FFF2-40B4-BE49-F238E27FC236}">
                  <a16:creationId xmlns:a16="http://schemas.microsoft.com/office/drawing/2014/main" id="{51A8CA2D-5724-C044-AEF1-9B8EEEA14320}"/>
                </a:ext>
              </a:extLst>
            </p:cNvPr>
            <p:cNvSpPr/>
            <p:nvPr/>
          </p:nvSpPr>
          <p:spPr>
            <a:xfrm>
              <a:off x="587825" y="1469886"/>
              <a:ext cx="2299062" cy="283464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12764749-B097-6B4B-87ED-FF9AF1BB5FA0}"/>
                </a:ext>
              </a:extLst>
            </p:cNvPr>
            <p:cNvSpPr txBox="1"/>
            <p:nvPr/>
          </p:nvSpPr>
          <p:spPr>
            <a:xfrm>
              <a:off x="1162594" y="1593669"/>
              <a:ext cx="1410789" cy="369332"/>
            </a:xfrm>
            <a:prstGeom prst="rect">
              <a:avLst/>
            </a:prstGeom>
            <a:noFill/>
          </p:spPr>
          <p:txBody>
            <a:bodyPr wrap="square" rtlCol="0">
              <a:spAutoFit/>
            </a:bodyPr>
            <a:lstStyle/>
            <a:p>
              <a:r>
                <a:rPr lang="en-US" dirty="0">
                  <a:solidFill>
                    <a:schemeClr val="bg2"/>
                  </a:solidFill>
                </a:rPr>
                <a:t>Services</a:t>
              </a:r>
            </a:p>
          </p:txBody>
        </p:sp>
        <p:sp>
          <p:nvSpPr>
            <p:cNvPr id="4" name="Rectangle 3">
              <a:extLst>
                <a:ext uri="{FF2B5EF4-FFF2-40B4-BE49-F238E27FC236}">
                  <a16:creationId xmlns:a16="http://schemas.microsoft.com/office/drawing/2014/main" id="{8A43D391-546E-C945-8D7F-2EA710D7AA55}"/>
                </a:ext>
              </a:extLst>
            </p:cNvPr>
            <p:cNvSpPr/>
            <p:nvPr/>
          </p:nvSpPr>
          <p:spPr>
            <a:xfrm>
              <a:off x="901338" y="2147941"/>
              <a:ext cx="1672045" cy="369332"/>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Airflow</a:t>
              </a:r>
            </a:p>
          </p:txBody>
        </p:sp>
        <p:sp>
          <p:nvSpPr>
            <p:cNvPr id="8" name="Rectangle 7">
              <a:extLst>
                <a:ext uri="{FF2B5EF4-FFF2-40B4-BE49-F238E27FC236}">
                  <a16:creationId xmlns:a16="http://schemas.microsoft.com/office/drawing/2014/main" id="{65D1F9FB-4291-4C42-8E61-0C6A22BD59F0}"/>
                </a:ext>
              </a:extLst>
            </p:cNvPr>
            <p:cNvSpPr/>
            <p:nvPr/>
          </p:nvSpPr>
          <p:spPr>
            <a:xfrm>
              <a:off x="901337" y="2655046"/>
              <a:ext cx="1672045" cy="369332"/>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Worker</a:t>
              </a:r>
            </a:p>
          </p:txBody>
        </p:sp>
        <p:sp>
          <p:nvSpPr>
            <p:cNvPr id="10" name="Rectangle 9">
              <a:extLst>
                <a:ext uri="{FF2B5EF4-FFF2-40B4-BE49-F238E27FC236}">
                  <a16:creationId xmlns:a16="http://schemas.microsoft.com/office/drawing/2014/main" id="{E0879834-65D2-0448-936D-A508ABD543D3}"/>
                </a:ext>
              </a:extLst>
            </p:cNvPr>
            <p:cNvSpPr/>
            <p:nvPr/>
          </p:nvSpPr>
          <p:spPr>
            <a:xfrm>
              <a:off x="901334" y="3640826"/>
              <a:ext cx="1672045" cy="369332"/>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Celery</a:t>
              </a:r>
            </a:p>
          </p:txBody>
        </p:sp>
        <p:sp>
          <p:nvSpPr>
            <p:cNvPr id="13" name="Rectangle 12">
              <a:extLst>
                <a:ext uri="{FF2B5EF4-FFF2-40B4-BE49-F238E27FC236}">
                  <a16:creationId xmlns:a16="http://schemas.microsoft.com/office/drawing/2014/main" id="{FECBAC4A-EA1B-2249-AA4E-3ABC8D88CD60}"/>
                </a:ext>
              </a:extLst>
            </p:cNvPr>
            <p:cNvSpPr/>
            <p:nvPr/>
          </p:nvSpPr>
          <p:spPr>
            <a:xfrm>
              <a:off x="901335" y="3148789"/>
              <a:ext cx="1672045" cy="369332"/>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PostgreSQL</a:t>
              </a:r>
            </a:p>
          </p:txBody>
        </p:sp>
      </p:grpSp>
      <p:sp>
        <p:nvSpPr>
          <p:cNvPr id="17" name="Right Arrow 16">
            <a:extLst>
              <a:ext uri="{FF2B5EF4-FFF2-40B4-BE49-F238E27FC236}">
                <a16:creationId xmlns:a16="http://schemas.microsoft.com/office/drawing/2014/main" id="{1DA4A279-D8DA-9542-93F7-49ED880F4E64}"/>
              </a:ext>
            </a:extLst>
          </p:cNvPr>
          <p:cNvSpPr/>
          <p:nvPr/>
        </p:nvSpPr>
        <p:spPr>
          <a:xfrm>
            <a:off x="3740232" y="3248213"/>
            <a:ext cx="1149532" cy="552824"/>
          </a:xfrm>
          <a:prstGeom prst="rightArrow">
            <a:avLst/>
          </a:prstGeom>
          <a:solidFill>
            <a:schemeClr val="accent3"/>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27445323-47B5-E947-BB99-247EDF2885CB}"/>
              </a:ext>
            </a:extLst>
          </p:cNvPr>
          <p:cNvSpPr/>
          <p:nvPr/>
        </p:nvSpPr>
        <p:spPr>
          <a:xfrm>
            <a:off x="5046521" y="3134651"/>
            <a:ext cx="2299062" cy="779948"/>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Docker-Compose</a:t>
            </a:r>
          </a:p>
        </p:txBody>
      </p:sp>
      <p:grpSp>
        <p:nvGrpSpPr>
          <p:cNvPr id="25" name="Group 24">
            <a:extLst>
              <a:ext uri="{FF2B5EF4-FFF2-40B4-BE49-F238E27FC236}">
                <a16:creationId xmlns:a16="http://schemas.microsoft.com/office/drawing/2014/main" id="{E13C0A4D-A80A-F540-9789-968DBC6CC828}"/>
              </a:ext>
            </a:extLst>
          </p:cNvPr>
          <p:cNvGrpSpPr/>
          <p:nvPr/>
        </p:nvGrpSpPr>
        <p:grpSpPr>
          <a:xfrm>
            <a:off x="8956669" y="2739198"/>
            <a:ext cx="2299062" cy="1665841"/>
            <a:chOff x="8238309" y="2357518"/>
            <a:chExt cx="2299062" cy="1665841"/>
          </a:xfrm>
        </p:grpSpPr>
        <p:sp>
          <p:nvSpPr>
            <p:cNvPr id="20" name="Rounded Rectangle 19">
              <a:extLst>
                <a:ext uri="{FF2B5EF4-FFF2-40B4-BE49-F238E27FC236}">
                  <a16:creationId xmlns:a16="http://schemas.microsoft.com/office/drawing/2014/main" id="{5BF9F897-6576-D54A-B59C-CD5256134BF5}"/>
                </a:ext>
              </a:extLst>
            </p:cNvPr>
            <p:cNvSpPr/>
            <p:nvPr/>
          </p:nvSpPr>
          <p:spPr>
            <a:xfrm>
              <a:off x="8238309" y="2357518"/>
              <a:ext cx="2299062" cy="1665841"/>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dirty="0"/>
            </a:p>
          </p:txBody>
        </p:sp>
        <p:sp>
          <p:nvSpPr>
            <p:cNvPr id="21" name="TextBox 20">
              <a:extLst>
                <a:ext uri="{FF2B5EF4-FFF2-40B4-BE49-F238E27FC236}">
                  <a16:creationId xmlns:a16="http://schemas.microsoft.com/office/drawing/2014/main" id="{D67C8FB7-4A77-2E42-9328-FA4474CCC6F0}"/>
                </a:ext>
              </a:extLst>
            </p:cNvPr>
            <p:cNvSpPr txBox="1"/>
            <p:nvPr/>
          </p:nvSpPr>
          <p:spPr>
            <a:xfrm>
              <a:off x="8682447" y="2435417"/>
              <a:ext cx="1410789" cy="369332"/>
            </a:xfrm>
            <a:prstGeom prst="rect">
              <a:avLst/>
            </a:prstGeom>
            <a:noFill/>
          </p:spPr>
          <p:txBody>
            <a:bodyPr wrap="square" rtlCol="0">
              <a:spAutoFit/>
            </a:bodyPr>
            <a:lstStyle/>
            <a:p>
              <a:pPr algn="ctr"/>
              <a:r>
                <a:rPr lang="en-US" dirty="0">
                  <a:solidFill>
                    <a:schemeClr val="bg2"/>
                  </a:solidFill>
                </a:rPr>
                <a:t>DAG</a:t>
              </a:r>
            </a:p>
          </p:txBody>
        </p:sp>
        <p:sp>
          <p:nvSpPr>
            <p:cNvPr id="22" name="Rectangle 21">
              <a:extLst>
                <a:ext uri="{FF2B5EF4-FFF2-40B4-BE49-F238E27FC236}">
                  <a16:creationId xmlns:a16="http://schemas.microsoft.com/office/drawing/2014/main" id="{3C3DA0CE-7558-2240-AFD8-E13C743D16B1}"/>
                </a:ext>
              </a:extLst>
            </p:cNvPr>
            <p:cNvSpPr/>
            <p:nvPr/>
          </p:nvSpPr>
          <p:spPr>
            <a:xfrm>
              <a:off x="8551818" y="2882647"/>
              <a:ext cx="1672045" cy="369332"/>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DAG Config</a:t>
              </a:r>
            </a:p>
          </p:txBody>
        </p:sp>
        <p:sp>
          <p:nvSpPr>
            <p:cNvPr id="23" name="Rectangle 22">
              <a:extLst>
                <a:ext uri="{FF2B5EF4-FFF2-40B4-BE49-F238E27FC236}">
                  <a16:creationId xmlns:a16="http://schemas.microsoft.com/office/drawing/2014/main" id="{20B55959-8A0F-544D-AFDE-AC867A06738B}"/>
                </a:ext>
              </a:extLst>
            </p:cNvPr>
            <p:cNvSpPr/>
            <p:nvPr/>
          </p:nvSpPr>
          <p:spPr>
            <a:xfrm>
              <a:off x="8551818" y="3421356"/>
              <a:ext cx="1672045" cy="369332"/>
            </a:xfrm>
            <a:prstGeom prst="rect">
              <a:avLst/>
            </a:prstGeom>
            <a:solidFill>
              <a:srgbClr val="0077C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ETL Logic</a:t>
              </a:r>
            </a:p>
          </p:txBody>
        </p:sp>
      </p:grpSp>
      <p:sp>
        <p:nvSpPr>
          <p:cNvPr id="24" name="Right Arrow 23">
            <a:extLst>
              <a:ext uri="{FF2B5EF4-FFF2-40B4-BE49-F238E27FC236}">
                <a16:creationId xmlns:a16="http://schemas.microsoft.com/office/drawing/2014/main" id="{7BC92B64-CDC1-6046-A465-8485B7AEE922}"/>
              </a:ext>
            </a:extLst>
          </p:cNvPr>
          <p:cNvSpPr/>
          <p:nvPr/>
        </p:nvSpPr>
        <p:spPr>
          <a:xfrm>
            <a:off x="7502340" y="3295707"/>
            <a:ext cx="1149532" cy="552824"/>
          </a:xfrm>
          <a:prstGeom prst="rightArrow">
            <a:avLst/>
          </a:prstGeom>
          <a:solidFill>
            <a:schemeClr val="accent3"/>
          </a:solidFill>
          <a:ln w="222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3964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977E4FEC-50CC-B34E-885E-3C256BF846AA}"/>
              </a:ext>
            </a:extLst>
          </p:cNvPr>
          <p:cNvSpPr>
            <a:spLocks noGrp="1"/>
          </p:cNvSpPr>
          <p:nvPr>
            <p:ph type="title"/>
          </p:nvPr>
        </p:nvSpPr>
        <p:spPr/>
        <p:txBody>
          <a:bodyPr/>
          <a:lstStyle/>
          <a:p>
            <a:r>
              <a:rPr lang="en-US" dirty="0">
                <a:solidFill>
                  <a:schemeClr val="tx2"/>
                </a:solidFill>
              </a:rPr>
              <a:t>Challenges</a:t>
            </a:r>
          </a:p>
        </p:txBody>
      </p:sp>
      <p:sp>
        <p:nvSpPr>
          <p:cNvPr id="3" name="Slide Number Placeholder 2">
            <a:extLst>
              <a:ext uri="{FF2B5EF4-FFF2-40B4-BE49-F238E27FC236}">
                <a16:creationId xmlns:a16="http://schemas.microsoft.com/office/drawing/2014/main" id="{1A1655DE-D8D3-6E40-A5E0-0DC592BB31B6}"/>
              </a:ext>
            </a:extLst>
          </p:cNvPr>
          <p:cNvSpPr>
            <a:spLocks noGrp="1"/>
          </p:cNvSpPr>
          <p:nvPr>
            <p:ph type="sldNum" sz="quarter" idx="12"/>
          </p:nvPr>
        </p:nvSpPr>
        <p:spPr>
          <a:xfrm>
            <a:off x="11255731" y="221540"/>
            <a:ext cx="587019" cy="230832"/>
          </a:xfrm>
        </p:spPr>
        <p:txBody>
          <a:bodyPr/>
          <a:lstStyle/>
          <a:p>
            <a:fld id="{B7E7695C-FCF1-4AA0-9B93-7941FED13DC4}" type="slidenum">
              <a:rPr lang="en-US" smtClean="0"/>
              <a:pPr/>
              <a:t>9</a:t>
            </a:fld>
            <a:endParaRPr lang="en-US" dirty="0"/>
          </a:p>
        </p:txBody>
      </p:sp>
      <p:sp>
        <p:nvSpPr>
          <p:cNvPr id="12" name="Text Placeholder 11">
            <a:extLst>
              <a:ext uri="{FF2B5EF4-FFF2-40B4-BE49-F238E27FC236}">
                <a16:creationId xmlns:a16="http://schemas.microsoft.com/office/drawing/2014/main" id="{45FF6E77-185E-6740-9E8D-02F83BF997FF}"/>
              </a:ext>
            </a:extLst>
          </p:cNvPr>
          <p:cNvSpPr>
            <a:spLocks noGrp="1"/>
          </p:cNvSpPr>
          <p:nvPr>
            <p:ph type="body" sz="quarter" idx="27"/>
          </p:nvPr>
        </p:nvSpPr>
        <p:spPr/>
        <p:txBody>
          <a:bodyPr/>
          <a:lstStyle/>
          <a:p>
            <a:endParaRPr lang="en-US"/>
          </a:p>
        </p:txBody>
      </p:sp>
      <p:sp>
        <p:nvSpPr>
          <p:cNvPr id="6" name="Content Placeholder 12">
            <a:extLst>
              <a:ext uri="{FF2B5EF4-FFF2-40B4-BE49-F238E27FC236}">
                <a16:creationId xmlns:a16="http://schemas.microsoft.com/office/drawing/2014/main" id="{0B68B0B6-E839-574D-A0C7-555767A9D8EF}"/>
              </a:ext>
            </a:extLst>
          </p:cNvPr>
          <p:cNvSpPr txBox="1">
            <a:spLocks/>
          </p:cNvSpPr>
          <p:nvPr/>
        </p:nvSpPr>
        <p:spPr>
          <a:xfrm>
            <a:off x="956854" y="1348314"/>
            <a:ext cx="4627934" cy="4161372"/>
          </a:xfrm>
          <a:prstGeom prst="rect">
            <a:avLst/>
          </a:prstGeom>
        </p:spPr>
        <p:txBody>
          <a:bodyPr vert="horz" lIns="91440" tIns="45720" rIns="91440" bIns="45720" rtlCol="0">
            <a:normAutofit/>
          </a:bodyPr>
          <a:lstStyle>
            <a:lvl1pPr marL="182880" marR="0" indent="-182880" algn="l" defTabSz="914400" rtl="0" eaLnBrk="1" fontAlgn="auto" latinLnBrk="0" hangingPunct="1">
              <a:lnSpc>
                <a:spcPct val="100000"/>
              </a:lnSpc>
              <a:spcBef>
                <a:spcPts val="0"/>
              </a:spcBef>
              <a:spcAft>
                <a:spcPts val="0"/>
              </a:spcAft>
              <a:buClrTx/>
              <a:buSzPct val="75000"/>
              <a:buFont typeface="Wingdings" pitchFamily="2" charset="2"/>
              <a:buChar char="§"/>
              <a:tabLst/>
              <a:defRPr sz="2000" b="0" kern="1200" spc="0" baseline="0">
                <a:solidFill>
                  <a:schemeClr val="tx1"/>
                </a:solidFill>
                <a:latin typeface="+mn-lt"/>
                <a:ea typeface="+mn-ea"/>
                <a:cs typeface="+mn-cs"/>
              </a:defRPr>
            </a:lvl1pPr>
            <a:lvl2pPr marL="45720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800" b="0" kern="1200" spc="0" baseline="0">
                <a:solidFill>
                  <a:schemeClr val="tx1"/>
                </a:solidFill>
                <a:latin typeface="+mn-lt"/>
                <a:ea typeface="+mn-ea"/>
                <a:cs typeface="+mn-cs"/>
              </a:defRPr>
            </a:lvl2pPr>
            <a:lvl3pPr marL="73152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b="0" kern="1200" spc="0">
                <a:solidFill>
                  <a:schemeClr val="tx1"/>
                </a:solidFill>
                <a:latin typeface="+mn-lt"/>
                <a:ea typeface="+mn-ea"/>
                <a:cs typeface="+mn-cs"/>
              </a:defRPr>
            </a:lvl3pPr>
            <a:lvl4pPr marL="100584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400" b="0" kern="1200" spc="0">
                <a:solidFill>
                  <a:schemeClr val="tx1"/>
                </a:solidFill>
                <a:latin typeface="+mn-lt"/>
                <a:ea typeface="+mn-ea"/>
                <a:cs typeface="+mn-cs"/>
              </a:defRPr>
            </a:lvl4pPr>
            <a:lvl5pPr marL="128016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200" b="0" kern="1200" spc="0">
                <a:solidFill>
                  <a:schemeClr val="tx1"/>
                </a:solidFill>
                <a:latin typeface="+mn-lt"/>
                <a:ea typeface="+mn-ea"/>
                <a:cs typeface="+mn-cs"/>
              </a:defRPr>
            </a:lvl5pPr>
            <a:lvl6pPr marL="54864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kern="1200">
                <a:solidFill>
                  <a:srgbClr val="000000"/>
                </a:solidFill>
                <a:latin typeface="+mn-lt"/>
                <a:ea typeface="+mn-ea"/>
                <a:cs typeface="+mn-cs"/>
              </a:defRPr>
            </a:lvl6pPr>
            <a:lvl7pPr marL="73152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600" b="0" kern="1200">
                <a:solidFill>
                  <a:schemeClr val="tx1"/>
                </a:solidFill>
                <a:latin typeface="+mn-lt"/>
                <a:ea typeface="+mn-ea"/>
                <a:cs typeface="+mn-cs"/>
              </a:defRPr>
            </a:lvl7pPr>
            <a:lvl8pPr marL="91440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400" kern="1200">
                <a:solidFill>
                  <a:schemeClr val="tx1"/>
                </a:solidFill>
                <a:latin typeface="+mn-lt"/>
                <a:ea typeface="+mn-ea"/>
                <a:cs typeface="+mn-cs"/>
              </a:defRPr>
            </a:lvl8pPr>
            <a:lvl9pPr marL="109728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400" kern="1200">
                <a:solidFill>
                  <a:schemeClr val="tx1"/>
                </a:solidFill>
                <a:latin typeface="+mn-lt"/>
                <a:ea typeface="+mn-ea"/>
                <a:cs typeface="+mn-cs"/>
              </a:defRPr>
            </a:lvl9pPr>
          </a:lstStyle>
          <a:p>
            <a:r>
              <a:rPr lang="en-US" dirty="0"/>
              <a:t>Company Proxy </a:t>
            </a:r>
          </a:p>
          <a:p>
            <a:pPr lvl="1"/>
            <a:r>
              <a:rPr lang="en-US" dirty="0"/>
              <a:t>Building images blocked</a:t>
            </a:r>
          </a:p>
          <a:p>
            <a:pPr lvl="1"/>
            <a:r>
              <a:rPr lang="en-US" dirty="0"/>
              <a:t>Public repositories</a:t>
            </a:r>
          </a:p>
          <a:p>
            <a:pPr lvl="1"/>
            <a:r>
              <a:rPr lang="en-US" dirty="0"/>
              <a:t>Able to load fully-build images</a:t>
            </a:r>
          </a:p>
          <a:p>
            <a:pPr lvl="1"/>
            <a:endParaRPr lang="en-US" dirty="0"/>
          </a:p>
          <a:p>
            <a:r>
              <a:rPr lang="en-US" dirty="0"/>
              <a:t>PYODBC  </a:t>
            </a:r>
          </a:p>
          <a:p>
            <a:pPr lvl="1"/>
            <a:r>
              <a:rPr lang="en-US" dirty="0"/>
              <a:t>Communicate with MSSQL Server</a:t>
            </a:r>
          </a:p>
          <a:p>
            <a:pPr lvl="1"/>
            <a:r>
              <a:rPr lang="en-US" dirty="0"/>
              <a:t>Developed for Windows or Mac</a:t>
            </a:r>
          </a:p>
          <a:p>
            <a:pPr lvl="1"/>
            <a:r>
              <a:rPr lang="en-US" dirty="0"/>
              <a:t>No compiled package for Linux Core</a:t>
            </a:r>
          </a:p>
          <a:p>
            <a:pPr lvl="1"/>
            <a:r>
              <a:rPr lang="en-US" dirty="0"/>
              <a:t>Sample Code</a:t>
            </a:r>
          </a:p>
        </p:txBody>
      </p:sp>
      <p:sp>
        <p:nvSpPr>
          <p:cNvPr id="7" name="Content Placeholder 12">
            <a:extLst>
              <a:ext uri="{FF2B5EF4-FFF2-40B4-BE49-F238E27FC236}">
                <a16:creationId xmlns:a16="http://schemas.microsoft.com/office/drawing/2014/main" id="{E8BC1CE9-7E37-8249-B5C6-741821263B53}"/>
              </a:ext>
            </a:extLst>
          </p:cNvPr>
          <p:cNvSpPr txBox="1">
            <a:spLocks/>
          </p:cNvSpPr>
          <p:nvPr/>
        </p:nvSpPr>
        <p:spPr>
          <a:xfrm>
            <a:off x="6096000" y="1348314"/>
            <a:ext cx="4627934" cy="4161372"/>
          </a:xfrm>
          <a:prstGeom prst="rect">
            <a:avLst/>
          </a:prstGeom>
        </p:spPr>
        <p:txBody>
          <a:bodyPr vert="horz" lIns="91440" tIns="45720" rIns="91440" bIns="45720" rtlCol="0">
            <a:normAutofit/>
          </a:bodyPr>
          <a:lstStyle>
            <a:lvl1pPr marL="182880" marR="0" indent="-182880" algn="l" defTabSz="914400" rtl="0" eaLnBrk="1" fontAlgn="auto" latinLnBrk="0" hangingPunct="1">
              <a:lnSpc>
                <a:spcPct val="100000"/>
              </a:lnSpc>
              <a:spcBef>
                <a:spcPts val="0"/>
              </a:spcBef>
              <a:spcAft>
                <a:spcPts val="0"/>
              </a:spcAft>
              <a:buClrTx/>
              <a:buSzPct val="75000"/>
              <a:buFont typeface="Wingdings" pitchFamily="2" charset="2"/>
              <a:buChar char="§"/>
              <a:tabLst/>
              <a:defRPr sz="2000" b="0" kern="1200" spc="0" baseline="0">
                <a:solidFill>
                  <a:schemeClr val="tx1"/>
                </a:solidFill>
                <a:latin typeface="+mn-lt"/>
                <a:ea typeface="+mn-ea"/>
                <a:cs typeface="+mn-cs"/>
              </a:defRPr>
            </a:lvl1pPr>
            <a:lvl2pPr marL="45720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800" b="0" kern="1200" spc="0" baseline="0">
                <a:solidFill>
                  <a:schemeClr val="tx1"/>
                </a:solidFill>
                <a:latin typeface="+mn-lt"/>
                <a:ea typeface="+mn-ea"/>
                <a:cs typeface="+mn-cs"/>
              </a:defRPr>
            </a:lvl2pPr>
            <a:lvl3pPr marL="73152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b="0" kern="1200" spc="0">
                <a:solidFill>
                  <a:schemeClr val="tx1"/>
                </a:solidFill>
                <a:latin typeface="+mn-lt"/>
                <a:ea typeface="+mn-ea"/>
                <a:cs typeface="+mn-cs"/>
              </a:defRPr>
            </a:lvl3pPr>
            <a:lvl4pPr marL="1005840" marR="0" indent="-182880" algn="l" defTabSz="914400" rtl="0" eaLnBrk="1" fontAlgn="auto" latinLnBrk="0" hangingPunct="1">
              <a:lnSpc>
                <a:spcPct val="100000"/>
              </a:lnSpc>
              <a:spcBef>
                <a:spcPts val="0"/>
              </a:spcBef>
              <a:spcAft>
                <a:spcPts val="400"/>
              </a:spcAft>
              <a:buClrTx/>
              <a:buSzTx/>
              <a:buFont typeface="Apple Symbols" panose="02000000000000000000" pitchFamily="2" charset="-79"/>
              <a:buChar char="⎻"/>
              <a:tabLst/>
              <a:defRPr sz="1400" b="0" kern="1200" spc="0">
                <a:solidFill>
                  <a:schemeClr val="tx1"/>
                </a:solidFill>
                <a:latin typeface="+mn-lt"/>
                <a:ea typeface="+mn-ea"/>
                <a:cs typeface="+mn-cs"/>
              </a:defRPr>
            </a:lvl4pPr>
            <a:lvl5pPr marL="128016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200" b="0" kern="1200" spc="0">
                <a:solidFill>
                  <a:schemeClr val="tx1"/>
                </a:solidFill>
                <a:latin typeface="+mn-lt"/>
                <a:ea typeface="+mn-ea"/>
                <a:cs typeface="+mn-cs"/>
              </a:defRPr>
            </a:lvl5pPr>
            <a:lvl6pPr marL="54864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600" kern="1200">
                <a:solidFill>
                  <a:srgbClr val="000000"/>
                </a:solidFill>
                <a:latin typeface="+mn-lt"/>
                <a:ea typeface="+mn-ea"/>
                <a:cs typeface="+mn-cs"/>
              </a:defRPr>
            </a:lvl6pPr>
            <a:lvl7pPr marL="73152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600" b="0" kern="1200">
                <a:solidFill>
                  <a:schemeClr val="tx1"/>
                </a:solidFill>
                <a:latin typeface="+mn-lt"/>
                <a:ea typeface="+mn-ea"/>
                <a:cs typeface="+mn-cs"/>
              </a:defRPr>
            </a:lvl7pPr>
            <a:lvl8pPr marL="914400" marR="0" indent="-182880" algn="l" defTabSz="914400" rtl="0" eaLnBrk="1" fontAlgn="auto" latinLnBrk="0" hangingPunct="1">
              <a:lnSpc>
                <a:spcPct val="100000"/>
              </a:lnSpc>
              <a:spcBef>
                <a:spcPts val="0"/>
              </a:spcBef>
              <a:spcAft>
                <a:spcPts val="400"/>
              </a:spcAft>
              <a:buClrTx/>
              <a:buSzPct val="75000"/>
              <a:buFont typeface="Wingdings" pitchFamily="2" charset="2"/>
              <a:buChar char="§"/>
              <a:tabLst/>
              <a:defRPr sz="1400" kern="1200">
                <a:solidFill>
                  <a:schemeClr val="tx1"/>
                </a:solidFill>
                <a:latin typeface="+mn-lt"/>
                <a:ea typeface="+mn-ea"/>
                <a:cs typeface="+mn-cs"/>
              </a:defRPr>
            </a:lvl8pPr>
            <a:lvl9pPr marL="1097280" marR="0" indent="-182880" algn="l" defTabSz="914400" rtl="0" eaLnBrk="1" fontAlgn="auto" latinLnBrk="0" hangingPunct="1">
              <a:lnSpc>
                <a:spcPct val="100000"/>
              </a:lnSpc>
              <a:spcBef>
                <a:spcPts val="0"/>
              </a:spcBef>
              <a:spcAft>
                <a:spcPts val="400"/>
              </a:spcAft>
              <a:buClrTx/>
              <a:buSzPct val="100000"/>
              <a:buFont typeface="System Font Regular"/>
              <a:buChar char="‒"/>
              <a:tabLst/>
              <a:defRPr sz="1400" kern="1200">
                <a:solidFill>
                  <a:schemeClr val="tx1"/>
                </a:solidFill>
                <a:latin typeface="+mn-lt"/>
                <a:ea typeface="+mn-ea"/>
                <a:cs typeface="+mn-cs"/>
              </a:defRPr>
            </a:lvl9pPr>
          </a:lstStyle>
          <a:p>
            <a:r>
              <a:rPr lang="en-US" dirty="0"/>
              <a:t>MSSQL Driver</a:t>
            </a:r>
          </a:p>
          <a:p>
            <a:pPr lvl="1"/>
            <a:r>
              <a:rPr lang="en-US" dirty="0"/>
              <a:t>Typical drive not usable in Linux core</a:t>
            </a:r>
          </a:p>
          <a:p>
            <a:pPr lvl="1"/>
            <a:r>
              <a:rPr lang="en-US" dirty="0"/>
              <a:t>Use: “</a:t>
            </a:r>
            <a:r>
              <a:rPr lang="en-US" dirty="0" err="1"/>
              <a:t>xxxxx</a:t>
            </a:r>
            <a:r>
              <a:rPr lang="en-US" dirty="0"/>
              <a:t>” instead</a:t>
            </a:r>
          </a:p>
        </p:txBody>
      </p:sp>
    </p:spTree>
    <p:extLst>
      <p:ext uri="{BB962C8B-B14F-4D97-AF65-F5344CB8AC3E}">
        <p14:creationId xmlns:p14="http://schemas.microsoft.com/office/powerpoint/2010/main" val="716908246"/>
      </p:ext>
    </p:extLst>
  </p:cSld>
  <p:clrMapOvr>
    <a:masterClrMapping/>
  </p:clrMapOvr>
</p:sld>
</file>

<file path=ppt/theme/theme1.xml><?xml version="1.0" encoding="utf-8"?>
<a:theme xmlns:a="http://schemas.openxmlformats.org/drawingml/2006/main" name="Micron 3.1.3 Corporate Template Layouts">
  <a:themeElements>
    <a:clrScheme name="Micron">
      <a:dk1>
        <a:srgbClr val="000000"/>
      </a:dk1>
      <a:lt1>
        <a:srgbClr val="FFFFFF"/>
      </a:lt1>
      <a:dk2>
        <a:srgbClr val="0090DA"/>
      </a:dk2>
      <a:lt2>
        <a:srgbClr val="FFFFFF"/>
      </a:lt2>
      <a:accent1>
        <a:srgbClr val="009C85"/>
      </a:accent1>
      <a:accent2>
        <a:srgbClr val="5E249F"/>
      </a:accent2>
      <a:accent3>
        <a:srgbClr val="70C4E8"/>
      </a:accent3>
      <a:accent4>
        <a:srgbClr val="FF8E1C"/>
      </a:accent4>
      <a:accent5>
        <a:srgbClr val="BB28BB"/>
      </a:accent5>
      <a:accent6>
        <a:srgbClr val="7F7F7F"/>
      </a:accent6>
      <a:hlink>
        <a:srgbClr val="0077C8"/>
      </a:hlink>
      <a:folHlink>
        <a:srgbClr val="0077C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7C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067F09E-7A2C-4BCA-9DFE-9072AE96A3CA}" vid="{E5D501E8-95D4-4834-AB18-82B99833FE68}"/>
    </a:ext>
  </a:extLst>
</a:theme>
</file>

<file path=ppt/theme/theme2.xml><?xml version="1.0" encoding="utf-8"?>
<a:theme xmlns:a="http://schemas.openxmlformats.org/drawingml/2006/main" name="Micron 3.1.3 Custom Layouts">
  <a:themeElements>
    <a:clrScheme name="Micron">
      <a:dk1>
        <a:srgbClr val="000000"/>
      </a:dk1>
      <a:lt1>
        <a:srgbClr val="FFFFFF"/>
      </a:lt1>
      <a:dk2>
        <a:srgbClr val="0090DA"/>
      </a:dk2>
      <a:lt2>
        <a:srgbClr val="FFFFFF"/>
      </a:lt2>
      <a:accent1>
        <a:srgbClr val="009C85"/>
      </a:accent1>
      <a:accent2>
        <a:srgbClr val="5E249F"/>
      </a:accent2>
      <a:accent3>
        <a:srgbClr val="70C4E8"/>
      </a:accent3>
      <a:accent4>
        <a:srgbClr val="FF8E1C"/>
      </a:accent4>
      <a:accent5>
        <a:srgbClr val="BB28BB"/>
      </a:accent5>
      <a:accent6>
        <a:srgbClr val="7F7F7F"/>
      </a:accent6>
      <a:hlink>
        <a:srgbClr val="0077C8"/>
      </a:hlink>
      <a:folHlink>
        <a:srgbClr val="0077C8"/>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77C8"/>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on1" id="{2067F09E-7A2C-4BCA-9DFE-9072AE96A3CA}" vid="{AE4E4B59-C953-4306-8B03-98F9233089D0}"/>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blank</Template>
  <TotalTime>8607</TotalTime>
  <Words>200</Words>
  <Application>Microsoft Macintosh PowerPoint</Application>
  <PresentationFormat>Widescreen</PresentationFormat>
  <Paragraphs>86</Paragraphs>
  <Slides>17</Slides>
  <Notes>0</Notes>
  <HiddenSlides>2</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System Font Regular</vt:lpstr>
      <vt:lpstr>Apple Symbols</vt:lpstr>
      <vt:lpstr>Arial</vt:lpstr>
      <vt:lpstr>Calibri</vt:lpstr>
      <vt:lpstr>Wingdings</vt:lpstr>
      <vt:lpstr>Wingdings 3</vt:lpstr>
      <vt:lpstr>Micron 3.1.3 Corporate Template Layouts</vt:lpstr>
      <vt:lpstr>Micron 3.1.3 Custom Layouts</vt:lpstr>
      <vt:lpstr>Airflow Run-Through</vt:lpstr>
      <vt:lpstr>AGENDA</vt:lpstr>
      <vt:lpstr>INTRODUCTION</vt:lpstr>
      <vt:lpstr>Docker</vt:lpstr>
      <vt:lpstr>Dockerfile</vt:lpstr>
      <vt:lpstr>Airflow</vt:lpstr>
      <vt:lpstr>SET-UP</vt:lpstr>
      <vt:lpstr>Process</vt:lpstr>
      <vt:lpstr>Challenges</vt:lpstr>
      <vt:lpstr>RUNNING-AIRFLOW</vt:lpstr>
      <vt:lpstr>Requests</vt:lpstr>
      <vt:lpstr>PowerPoint Presentation</vt:lpstr>
      <vt:lpstr>PowerPoint Presentation</vt:lpstr>
      <vt:lpstr>PowerPoint Presentation</vt:lpstr>
      <vt:lpstr>Chart Example 1</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Shaomin Liu (shaominliu) [ Intern ]</dc:creator>
  <cp:lastModifiedBy>office</cp:lastModifiedBy>
  <cp:revision>33</cp:revision>
  <cp:lastPrinted>2019-07-02T17:09:38Z</cp:lastPrinted>
  <dcterms:created xsi:type="dcterms:W3CDTF">2021-04-09T08:47:33Z</dcterms:created>
  <dcterms:modified xsi:type="dcterms:W3CDTF">2021-04-26T11:18:13Z</dcterms:modified>
  <cp:version>2021</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ContentMarkingFooterLocations">
    <vt:lpwstr>Micron 3.1 Corporate Template Layouts:7\Micron 3.1 Custom Layouts:7</vt:lpwstr>
  </property>
  <property fmtid="{D5CDD505-2E9C-101B-9397-08002B2CF9AE}" pid="3" name="ClassificationContentMarkingFooterText">
    <vt:lpwstr>Micron Confidential</vt:lpwstr>
  </property>
  <property fmtid="{D5CDD505-2E9C-101B-9397-08002B2CF9AE}" pid="4" name="ClassificationContentMarkingHeaderLocations">
    <vt:lpwstr>Micron 3.1 Corporate Template Layouts:6\Micron 3.1 Custom Layouts:6</vt:lpwstr>
  </property>
  <property fmtid="{D5CDD505-2E9C-101B-9397-08002B2CF9AE}" pid="5" name="ClassificationContentMarkingHeaderText">
    <vt:lpwstr>Micron Confidential</vt:lpwstr>
  </property>
  <property fmtid="{D5CDD505-2E9C-101B-9397-08002B2CF9AE}" pid="6" name="MSIP_Label_37874100-6000-43b6-a204-2d77792600b9_Enabled">
    <vt:lpwstr>true</vt:lpwstr>
  </property>
  <property fmtid="{D5CDD505-2E9C-101B-9397-08002B2CF9AE}" pid="7" name="MSIP_Label_37874100-6000-43b6-a204-2d77792600b9_SetDate">
    <vt:lpwstr>2021-04-13T02:01:55Z</vt:lpwstr>
  </property>
  <property fmtid="{D5CDD505-2E9C-101B-9397-08002B2CF9AE}" pid="8" name="MSIP_Label_37874100-6000-43b6-a204-2d77792600b9_Method">
    <vt:lpwstr>Privileged</vt:lpwstr>
  </property>
  <property fmtid="{D5CDD505-2E9C-101B-9397-08002B2CF9AE}" pid="9" name="MSIP_Label_37874100-6000-43b6-a204-2d77792600b9_Name">
    <vt:lpwstr>Confidential</vt:lpwstr>
  </property>
  <property fmtid="{D5CDD505-2E9C-101B-9397-08002B2CF9AE}" pid="10" name="MSIP_Label_37874100-6000-43b6-a204-2d77792600b9_SiteId">
    <vt:lpwstr>f38a5ecd-2813-4862-b11b-ac1d563c806f</vt:lpwstr>
  </property>
  <property fmtid="{D5CDD505-2E9C-101B-9397-08002B2CF9AE}" pid="11" name="MSIP_Label_37874100-6000-43b6-a204-2d77792600b9_ActionId">
    <vt:lpwstr>b4d79d72-459a-480b-8a26-4550dabfbc2b</vt:lpwstr>
  </property>
  <property fmtid="{D5CDD505-2E9C-101B-9397-08002B2CF9AE}" pid="12" name="MSIP_Label_37874100-6000-43b6-a204-2d77792600b9_ContentBits">
    <vt:lpwstr>3</vt:lpwstr>
  </property>
</Properties>
</file>